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4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5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AA0D-E1FB-4B7B-AB7B-FDD3361E44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2ED6-E73A-453C-859C-4FC48C15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8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%2BORzruFL._SX37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5228823" cy="690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6552" y="115910"/>
            <a:ext cx="624625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/>
              <a:t>Lab 9: Intro to ANOVA</a:t>
            </a:r>
          </a:p>
          <a:p>
            <a:r>
              <a:rPr lang="en-US" sz="3300" dirty="0" smtClean="0"/>
              <a:t>One-way ANOVA</a:t>
            </a:r>
          </a:p>
          <a:p>
            <a:r>
              <a:rPr lang="en-US" sz="3300" b="1" dirty="0" smtClean="0"/>
              <a:t>Part 1: </a:t>
            </a:r>
            <a:r>
              <a:rPr lang="en-US" sz="3300" dirty="0" smtClean="0"/>
              <a:t>Summary stats &amp; plotting</a:t>
            </a:r>
          </a:p>
          <a:p>
            <a:r>
              <a:rPr lang="en-US" sz="3300" dirty="0" smtClean="0"/>
              <a:t>-explore the data</a:t>
            </a:r>
          </a:p>
          <a:p>
            <a:r>
              <a:rPr lang="en-US" sz="3300" b="1" dirty="0" smtClean="0"/>
              <a:t>Part 2: </a:t>
            </a:r>
            <a:r>
              <a:rPr lang="en-US" sz="3300" dirty="0" smtClean="0"/>
              <a:t>Run the ANOVA</a:t>
            </a:r>
          </a:p>
          <a:p>
            <a:r>
              <a:rPr lang="en-US" sz="3300" dirty="0" smtClean="0"/>
              <a:t>-omnibus ANOVA F-test</a:t>
            </a:r>
          </a:p>
          <a:p>
            <a:endParaRPr lang="en-US" sz="1500" dirty="0"/>
          </a:p>
          <a:p>
            <a:r>
              <a:rPr lang="en-US" sz="3300" b="1" dirty="0" smtClean="0"/>
              <a:t>Aside: </a:t>
            </a:r>
            <a:r>
              <a:rPr lang="en-US" sz="3300" dirty="0" smtClean="0"/>
              <a:t>ANOVA exploration</a:t>
            </a:r>
          </a:p>
          <a:p>
            <a:endParaRPr lang="en-US" sz="1500" dirty="0" smtClean="0"/>
          </a:p>
          <a:p>
            <a:r>
              <a:rPr lang="fr-FR" sz="3300" b="1" dirty="0" smtClean="0"/>
              <a:t>Part 3: </a:t>
            </a:r>
            <a:r>
              <a:rPr lang="fr-FR" sz="3300" dirty="0" smtClean="0"/>
              <a:t>pairwise</a:t>
            </a:r>
            <a:r>
              <a:rPr lang="fr-FR" sz="3300" dirty="0"/>
              <a:t> </a:t>
            </a:r>
            <a:r>
              <a:rPr lang="fr-FR" sz="3300" dirty="0" smtClean="0"/>
              <a:t>comparisons &amp; </a:t>
            </a:r>
          </a:p>
          <a:p>
            <a:r>
              <a:rPr lang="fr-FR" sz="3300" dirty="0" smtClean="0"/>
              <a:t>p-values</a:t>
            </a:r>
          </a:p>
          <a:p>
            <a:endParaRPr lang="en-US" sz="1500" dirty="0"/>
          </a:p>
          <a:p>
            <a:r>
              <a:rPr lang="en-US" sz="3300" b="1" dirty="0" smtClean="0"/>
              <a:t>Part 4: </a:t>
            </a:r>
            <a:r>
              <a:rPr lang="en-US" sz="3300" dirty="0" smtClean="0"/>
              <a:t>pairwise comparisons &amp; effect sizes w/ </a:t>
            </a:r>
            <a:r>
              <a:rPr lang="en-US" sz="3300" dirty="0" err="1" smtClean="0"/>
              <a:t>TukeyHSD</a:t>
            </a:r>
            <a:endParaRPr 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32022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11"/>
          <a:stretch/>
        </p:blipFill>
        <p:spPr>
          <a:xfrm>
            <a:off x="2396811" y="0"/>
            <a:ext cx="7582437" cy="66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b="0" i="0" u="none" strike="noStrike" baseline="0" dirty="0" smtClean="0">
              <a:solidFill>
                <a:srgbClr val="000000"/>
              </a:solidFill>
              <a:latin typeface="Code"/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de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de"/>
              </a:rPr>
              <a:t>Journal of Wildlife Management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25014"/>
            <a:ext cx="11658600" cy="439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9014"/>
          <a:stretch/>
        </p:blipFill>
        <p:spPr>
          <a:xfrm>
            <a:off x="266700" y="0"/>
            <a:ext cx="7582437" cy="21250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8536" y="6516039"/>
            <a:ext cx="228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Asleson</a:t>
            </a:r>
            <a:r>
              <a:rPr lang="en-US" dirty="0" smtClean="0"/>
              <a:t> et al 1997)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4344" r="70252" b="16996"/>
          <a:stretch/>
        </p:blipFill>
        <p:spPr>
          <a:xfrm>
            <a:off x="266700" y="3193961"/>
            <a:ext cx="3468173" cy="25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5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4344" r="70252" b="16996"/>
          <a:stretch/>
        </p:blipFill>
        <p:spPr>
          <a:xfrm>
            <a:off x="266700" y="399245"/>
            <a:ext cx="7231142" cy="53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3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4344" r="70252" b="16996"/>
          <a:stretch/>
        </p:blipFill>
        <p:spPr>
          <a:xfrm>
            <a:off x="266700" y="399245"/>
            <a:ext cx="7231142" cy="53704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124" y="2318197"/>
            <a:ext cx="5821251" cy="16871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5</cp:revision>
  <dcterms:created xsi:type="dcterms:W3CDTF">2016-11-06T01:01:23Z</dcterms:created>
  <dcterms:modified xsi:type="dcterms:W3CDTF">2016-11-06T20:47:41Z</dcterms:modified>
</cp:coreProperties>
</file>