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6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C465-A697-4FC9-B455-4F0D77B97B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B795-814C-4235-A604-277CEC1D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86550" cy="4619625"/>
          </a:xfrm>
          <a:prstGeom prst="rect">
            <a:avLst/>
          </a:prstGeom>
        </p:spPr>
      </p:pic>
      <p:pic>
        <p:nvPicPr>
          <p:cNvPr id="1026" name="Picture 2" descr="https://upload.wikimedia.org/wikipedia/commons/d/dc/OncorhynchusTschawytscha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352" y="158840"/>
            <a:ext cx="4136119" cy="296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ook tr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352" y="3509963"/>
            <a:ext cx="4270096" cy="2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4177" t="73253" r="53396"/>
          <a:stretch/>
        </p:blipFill>
        <p:spPr>
          <a:xfrm>
            <a:off x="801552" y="4822291"/>
            <a:ext cx="998808" cy="18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4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</cp:revision>
  <dcterms:created xsi:type="dcterms:W3CDTF">2017-10-10T14:03:56Z</dcterms:created>
  <dcterms:modified xsi:type="dcterms:W3CDTF">2017-10-10T15:08:58Z</dcterms:modified>
</cp:coreProperties>
</file>