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6054-A922-44F7-8AFF-FD91D6386F52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0170-3DF3-4C3F-8EBD-974CFBE5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rouwer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46" y="2507019"/>
            <a:ext cx="10464690" cy="3108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57" y="988922"/>
            <a:ext cx="9334936" cy="4921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01521" y="2936383"/>
            <a:ext cx="406625" cy="4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065763" y="3309870"/>
            <a:ext cx="486647" cy="1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49936" y="2507019"/>
            <a:ext cx="1793397" cy="91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57521" y="5632223"/>
            <a:ext cx="1384829" cy="62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02767" y="5443349"/>
            <a:ext cx="692415" cy="7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78961" y="6252556"/>
            <a:ext cx="138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Means</a:t>
            </a:r>
            <a:r>
              <a:rPr lang="en-US" dirty="0" smtClean="0"/>
              <a:t> for each group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146635" y="4310043"/>
            <a:ext cx="2701151" cy="68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14342" y="5227247"/>
            <a:ext cx="2945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Confidence interval</a:t>
            </a:r>
            <a:r>
              <a:rPr lang="en-US" dirty="0" smtClean="0"/>
              <a:t> for the DIFFERENCE between the 2 means.  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001773" y="4022365"/>
            <a:ext cx="2090712" cy="2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52824" y="3972564"/>
            <a:ext cx="26408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Which hypothesis is this?</a:t>
            </a:r>
          </a:p>
          <a:p>
            <a:pPr algn="ctr"/>
            <a:r>
              <a:rPr lang="en-US" b="1" dirty="0" smtClean="0"/>
              <a:t>(Circle one)</a:t>
            </a:r>
            <a:endParaRPr lang="en-US" b="1" dirty="0" smtClean="0"/>
          </a:p>
          <a:p>
            <a:pPr algn="ctr"/>
            <a:r>
              <a:rPr lang="en-US" sz="3200" dirty="0" smtClean="0"/>
              <a:t>Ho / Ha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-47826" y="-76248"/>
            <a:ext cx="8449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Name:___________________________________</a:t>
            </a:r>
          </a:p>
          <a:p>
            <a:r>
              <a:rPr lang="en-US" sz="3200" dirty="0" smtClean="0"/>
              <a:t>Structure </a:t>
            </a:r>
            <a:r>
              <a:rPr lang="en-US" sz="3200" dirty="0" smtClean="0"/>
              <a:t>of a 2-sample t-test in R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47826" y="6595295"/>
            <a:ext cx="512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originally from Whitlock &amp; </a:t>
            </a:r>
            <a:r>
              <a:rPr lang="en-US" sz="1200" dirty="0" err="1" smtClean="0"/>
              <a:t>Schulter</a:t>
            </a:r>
            <a:r>
              <a:rPr lang="en-US" sz="1200" dirty="0" smtClean="0"/>
              <a:t>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 </a:t>
            </a:r>
            <a:r>
              <a:rPr lang="en-US" sz="1200" i="1" dirty="0" smtClean="0"/>
              <a:t>The Analysis  of Biological Data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52410" y="6624102"/>
            <a:ext cx="566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Nathan Brouwer  /  </a:t>
            </a:r>
            <a:r>
              <a:rPr lang="en-US" sz="1200" dirty="0" smtClean="0">
                <a:hlinkClick r:id="rId4"/>
              </a:rPr>
              <a:t>brouwern@gmail.com</a:t>
            </a:r>
            <a:r>
              <a:rPr lang="en-US" sz="1200" dirty="0" smtClean="0"/>
              <a:t>  / @</a:t>
            </a:r>
            <a:r>
              <a:rPr lang="en-US" sz="1200" dirty="0" err="1" smtClean="0"/>
              <a:t>lobrowR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5204" y="1869651"/>
            <a:ext cx="2275871" cy="8497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02767" y="1540236"/>
            <a:ext cx="4171543" cy="8497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06118" y="2554415"/>
            <a:ext cx="3380098" cy="84976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5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</cp:revision>
  <dcterms:created xsi:type="dcterms:W3CDTF">2017-10-10T15:45:30Z</dcterms:created>
  <dcterms:modified xsi:type="dcterms:W3CDTF">2017-10-10T15:45:47Z</dcterms:modified>
</cp:coreProperties>
</file>