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5F34-A6CB-4431-AD27-B3C4BEFD460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36E-408B-4B01-8489-166017F9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5F34-A6CB-4431-AD27-B3C4BEFD460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36E-408B-4B01-8489-166017F9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5F34-A6CB-4431-AD27-B3C4BEFD460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36E-408B-4B01-8489-166017F9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9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5F34-A6CB-4431-AD27-B3C4BEFD460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36E-408B-4B01-8489-166017F9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5F34-A6CB-4431-AD27-B3C4BEFD460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36E-408B-4B01-8489-166017F9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0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5F34-A6CB-4431-AD27-B3C4BEFD460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36E-408B-4B01-8489-166017F9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5F34-A6CB-4431-AD27-B3C4BEFD460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36E-408B-4B01-8489-166017F9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5F34-A6CB-4431-AD27-B3C4BEFD460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36E-408B-4B01-8489-166017F9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5F34-A6CB-4431-AD27-B3C4BEFD460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36E-408B-4B01-8489-166017F9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6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5F34-A6CB-4431-AD27-B3C4BEFD460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36E-408B-4B01-8489-166017F9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5F34-A6CB-4431-AD27-B3C4BEFD460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36E-408B-4B01-8489-166017F9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15F34-A6CB-4431-AD27-B3C4BEFD460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3236E-408B-4B01-8489-166017F9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7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6058"/>
          <a:stretch/>
        </p:blipFill>
        <p:spPr>
          <a:xfrm>
            <a:off x="1102149" y="2038350"/>
            <a:ext cx="9789330" cy="22889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215944" y="2038350"/>
            <a:ext cx="4417453" cy="11444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43109" y="1268909"/>
            <a:ext cx="3438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“+” goes between </a:t>
            </a:r>
            <a:r>
              <a:rPr lang="en-US" sz="2200" dirty="0" err="1" smtClean="0"/>
              <a:t>qplot</a:t>
            </a:r>
            <a:r>
              <a:rPr lang="en-US" sz="2200" dirty="0" smtClean="0"/>
              <a:t>() and </a:t>
            </a:r>
            <a:r>
              <a:rPr lang="en-US" sz="2200" dirty="0" err="1" smtClean="0"/>
              <a:t>geom_errorbar</a:t>
            </a:r>
            <a:r>
              <a:rPr lang="en-US" sz="2200" dirty="0" smtClean="0"/>
              <a:t>()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09859" y="4005527"/>
            <a:ext cx="513010" cy="9657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3182" y="5034092"/>
            <a:ext cx="1579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Add-on function that makes error bars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338033" y="3844443"/>
            <a:ext cx="513010" cy="9657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81204" y="4971245"/>
            <a:ext cx="1579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Argument </a:t>
            </a:r>
            <a:r>
              <a:rPr lang="en-US" sz="2200" dirty="0" err="1" smtClean="0"/>
              <a:t>aes</a:t>
            </a:r>
            <a:r>
              <a:rPr lang="en-US" sz="2200" dirty="0" smtClean="0"/>
              <a:t>() to set up the min and  max</a:t>
            </a:r>
            <a:endParaRPr lang="en-US" sz="2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0642613" y="3064421"/>
            <a:ext cx="248866" cy="5097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599436" y="2536495"/>
            <a:ext cx="1382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Comma!</a:t>
            </a:r>
            <a:endParaRPr lang="en-US" sz="2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852338" y="4273072"/>
            <a:ext cx="45324" cy="1074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0185165" y="4273072"/>
            <a:ext cx="186743" cy="10741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4709" y="5417548"/>
            <a:ext cx="23943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2 parentheses!</a:t>
            </a:r>
          </a:p>
          <a:p>
            <a:r>
              <a:rPr lang="en-US" sz="2200" dirty="0" smtClean="0"/>
              <a:t>One for </a:t>
            </a:r>
            <a:r>
              <a:rPr lang="en-US" sz="2200" dirty="0" err="1" smtClean="0"/>
              <a:t>aes</a:t>
            </a:r>
            <a:r>
              <a:rPr lang="en-US" sz="2200" dirty="0" smtClean="0"/>
              <a:t>(),</a:t>
            </a:r>
          </a:p>
          <a:p>
            <a:r>
              <a:rPr lang="en-US" sz="2200" dirty="0" smtClean="0"/>
              <a:t>The other for </a:t>
            </a:r>
            <a:r>
              <a:rPr lang="en-US" sz="2200" dirty="0" err="1" smtClean="0"/>
              <a:t>geom_errorbar</a:t>
            </a:r>
            <a:r>
              <a:rPr lang="en-US" sz="2200" dirty="0" smtClean="0"/>
              <a:t>()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-30976"/>
            <a:ext cx="8322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Adding </a:t>
            </a:r>
            <a:r>
              <a:rPr lang="en-US" sz="3200" dirty="0" smtClean="0"/>
              <a:t>error bars to a plot using ggplot2::</a:t>
            </a:r>
            <a:r>
              <a:rPr lang="en-US" sz="3200" dirty="0" err="1" smtClean="0"/>
              <a:t>qplot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587099"/>
            <a:ext cx="5093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Nathan Brouwer brouwern@gmail.com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492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8366" y="782025"/>
            <a:ext cx="5357611" cy="5006470"/>
            <a:chOff x="52152" y="228234"/>
            <a:chExt cx="5357611" cy="500647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05" y="3541490"/>
              <a:ext cx="5253306" cy="169321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52" y="228234"/>
              <a:ext cx="5357611" cy="3075808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287888" y="252189"/>
            <a:ext cx="4018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Make points bigger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75776" y="4387669"/>
            <a:ext cx="1019956" cy="2798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95732" y="3806890"/>
            <a:ext cx="250885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“+” goes between </a:t>
            </a:r>
            <a:r>
              <a:rPr lang="en-US" sz="1600" dirty="0" err="1" smtClean="0"/>
              <a:t>qplot</a:t>
            </a:r>
            <a:r>
              <a:rPr lang="en-US" sz="1600" dirty="0" smtClean="0"/>
              <a:t>() and </a:t>
            </a:r>
            <a:r>
              <a:rPr lang="en-US" sz="1600" dirty="0" err="1" smtClean="0"/>
              <a:t>geom_errorbar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871366" y="5248250"/>
            <a:ext cx="790786" cy="4117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62152" y="5660034"/>
            <a:ext cx="14424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Another “+”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531336" y="5903873"/>
            <a:ext cx="144243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New </a:t>
            </a:r>
            <a:r>
              <a:rPr lang="en-US" sz="1600" b="1" dirty="0" err="1" smtClean="0"/>
              <a:t>geom</a:t>
            </a:r>
            <a:r>
              <a:rPr lang="en-US" sz="1600" b="1" dirty="0" smtClean="0"/>
              <a:t> to modify size of points</a:t>
            </a:r>
            <a:endParaRPr lang="en-US" sz="16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740550" y="5607489"/>
            <a:ext cx="790786" cy="4117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012" y="3857833"/>
            <a:ext cx="4608112" cy="251910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 flipV="1">
            <a:off x="9227068" y="4521304"/>
            <a:ext cx="1063152" cy="62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227068" y="4095281"/>
            <a:ext cx="1063152" cy="186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521136" y="5607489"/>
            <a:ext cx="1078177" cy="525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548523" y="5998588"/>
            <a:ext cx="1015928" cy="5052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930" y="631830"/>
            <a:ext cx="5460276" cy="31347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564451" y="6172399"/>
            <a:ext cx="227237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Add annotation with </a:t>
            </a:r>
            <a:r>
              <a:rPr lang="en-US" sz="1600" b="1" dirty="0" smtClean="0"/>
              <a:t>in plot with annotate()</a:t>
            </a:r>
            <a:endParaRPr lang="en-US" sz="1600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758644" y="5343980"/>
            <a:ext cx="1078177" cy="525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907116" y="5117383"/>
            <a:ext cx="14424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Another “+”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96881" y="5464484"/>
            <a:ext cx="18629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And another “+”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0290220" y="3815266"/>
            <a:ext cx="14424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Change color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0276051" y="4323630"/>
            <a:ext cx="14424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Change shape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6587099"/>
            <a:ext cx="5093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Nathan Brouwer brouwern@gmail.com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512032" y="119465"/>
            <a:ext cx="4018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Make points bigger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631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3</cp:revision>
  <dcterms:created xsi:type="dcterms:W3CDTF">2017-09-19T15:18:56Z</dcterms:created>
  <dcterms:modified xsi:type="dcterms:W3CDTF">2017-09-21T02:47:29Z</dcterms:modified>
</cp:coreProperties>
</file>