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2A7D8-67C4-432D-829A-98908EAED938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719C-1CE1-4FD4-AFAB-9CF3966D3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0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2A7D8-67C4-432D-829A-98908EAED938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719C-1CE1-4FD4-AFAB-9CF3966D3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8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2A7D8-67C4-432D-829A-98908EAED938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719C-1CE1-4FD4-AFAB-9CF3966D3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91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2A7D8-67C4-432D-829A-98908EAED938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719C-1CE1-4FD4-AFAB-9CF3966D3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58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2A7D8-67C4-432D-829A-98908EAED938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719C-1CE1-4FD4-AFAB-9CF3966D3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9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2A7D8-67C4-432D-829A-98908EAED938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719C-1CE1-4FD4-AFAB-9CF3966D3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79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2A7D8-67C4-432D-829A-98908EAED938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719C-1CE1-4FD4-AFAB-9CF3966D3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298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2A7D8-67C4-432D-829A-98908EAED938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719C-1CE1-4FD4-AFAB-9CF3966D3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66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2A7D8-67C4-432D-829A-98908EAED938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719C-1CE1-4FD4-AFAB-9CF3966D3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52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2A7D8-67C4-432D-829A-98908EAED938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719C-1CE1-4FD4-AFAB-9CF3966D3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4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2A7D8-67C4-432D-829A-98908EAED938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719C-1CE1-4FD4-AFAB-9CF3966D3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00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2A7D8-67C4-432D-829A-98908EAED938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E719C-1CE1-4FD4-AFAB-9CF3966D3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04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88668"/>
            <a:ext cx="84785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https://databasin.org/datasets/02fe0ebbb1b04111b0ba1579b89b7420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874911" cy="648866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019762" y="206062"/>
            <a:ext cx="1914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Extent of the BBS around the USA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2425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16540"/>
            <a:ext cx="10431887" cy="6841460"/>
            <a:chOff x="901520" y="0"/>
            <a:chExt cx="10431887" cy="684146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1520" y="0"/>
              <a:ext cx="10431887" cy="6841460"/>
            </a:xfrm>
            <a:prstGeom prst="rect">
              <a:avLst/>
            </a:prstGeom>
          </p:spPr>
        </p:pic>
        <p:cxnSp>
          <p:nvCxnSpPr>
            <p:cNvPr id="4" name="Straight Connector 3"/>
            <p:cNvCxnSpPr/>
            <p:nvPr/>
          </p:nvCxnSpPr>
          <p:spPr>
            <a:xfrm>
              <a:off x="1622738" y="1826655"/>
              <a:ext cx="0" cy="485533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H="1" flipV="1">
              <a:off x="1622738" y="6681990"/>
              <a:ext cx="7714445" cy="1502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 flipV="1">
              <a:off x="2844085" y="1734356"/>
              <a:ext cx="7162800" cy="1395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867695" y="665410"/>
              <a:ext cx="0" cy="108397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66871" y="159900"/>
            <a:ext cx="8149106" cy="14465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BBS Routes in PA</a:t>
            </a:r>
          </a:p>
          <a:p>
            <a:r>
              <a:rPr lang="en-US" sz="2000" dirty="0" smtClean="0"/>
              <a:t>-each route has 50  “stops”</a:t>
            </a:r>
          </a:p>
          <a:p>
            <a:r>
              <a:rPr lang="en-US" sz="2000" dirty="0" smtClean="0"/>
              <a:t>-all </a:t>
            </a:r>
            <a:r>
              <a:rPr lang="en-US" sz="2000" dirty="0" err="1" smtClean="0"/>
              <a:t>spp</a:t>
            </a:r>
            <a:r>
              <a:rPr lang="en-US" sz="2000" dirty="0" smtClean="0"/>
              <a:t>  observed Or heard at a stop written  </a:t>
            </a:r>
            <a:r>
              <a:rPr lang="en-US" sz="2000" dirty="0"/>
              <a:t>d</a:t>
            </a:r>
            <a:r>
              <a:rPr lang="en-US" sz="2000" dirty="0" smtClean="0"/>
              <a:t>own</a:t>
            </a:r>
          </a:p>
          <a:p>
            <a:r>
              <a:rPr lang="en-US" sz="2000" dirty="0" smtClean="0"/>
              <a:t>-</a:t>
            </a:r>
            <a:r>
              <a:rPr lang="en-US" sz="2000" dirty="0" err="1" smtClean="0"/>
              <a:t>Spp</a:t>
            </a:r>
            <a:r>
              <a:rPr lang="en-US" sz="2000" dirty="0" smtClean="0"/>
              <a:t>- Richness = Total number of unique spp. Observed on a route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200845" y="14295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317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47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lisanjie2</dc:creator>
  <cp:lastModifiedBy>lisanjie2</cp:lastModifiedBy>
  <cp:revision>5</cp:revision>
  <dcterms:created xsi:type="dcterms:W3CDTF">2017-09-26T14:22:12Z</dcterms:created>
  <dcterms:modified xsi:type="dcterms:W3CDTF">2017-09-26T18:46:44Z</dcterms:modified>
</cp:coreProperties>
</file>