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9D2C-23EE-4433-8F59-497B0709EED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DC3-DEF6-48F8-93A1-B96E0594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4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9D2C-23EE-4433-8F59-497B0709EED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DC3-DEF6-48F8-93A1-B96E0594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9D2C-23EE-4433-8F59-497B0709EED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DC3-DEF6-48F8-93A1-B96E0594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2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9D2C-23EE-4433-8F59-497B0709EED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DC3-DEF6-48F8-93A1-B96E0594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5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9D2C-23EE-4433-8F59-497B0709EED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DC3-DEF6-48F8-93A1-B96E0594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9D2C-23EE-4433-8F59-497B0709EED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DC3-DEF6-48F8-93A1-B96E0594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4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9D2C-23EE-4433-8F59-497B0709EED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DC3-DEF6-48F8-93A1-B96E0594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9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9D2C-23EE-4433-8F59-497B0709EED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DC3-DEF6-48F8-93A1-B96E0594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9D2C-23EE-4433-8F59-497B0709EED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DC3-DEF6-48F8-93A1-B96E0594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9D2C-23EE-4433-8F59-497B0709EED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DC3-DEF6-48F8-93A1-B96E0594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8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9D2C-23EE-4433-8F59-497B0709EED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DC3-DEF6-48F8-93A1-B96E0594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3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09D2C-23EE-4433-8F59-497B0709EED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2BDC3-DEF6-48F8-93A1-B96E0594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to know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 (</a:t>
                </a:r>
                <a:r>
                  <a:rPr lang="en-US" dirty="0" err="1"/>
                  <a:t>y.bar</a:t>
                </a:r>
                <a:r>
                  <a:rPr lang="en-US" dirty="0"/>
                  <a:t>)   Sample mean (</a:t>
                </a:r>
                <a:r>
                  <a:rPr lang="en-US" dirty="0" err="1"/>
                  <a:t>pg</a:t>
                </a:r>
                <a:r>
                  <a:rPr lang="en-US" dirty="0"/>
                  <a:t> 67</a:t>
                </a:r>
                <a:r>
                  <a:rPr lang="en-US" dirty="0" smtClean="0"/>
                  <a:t>)</a:t>
                </a:r>
                <a:endParaRPr lang="en-US" dirty="0" smtClean="0"/>
              </a:p>
              <a:p>
                <a:r>
                  <a:rPr lang="el-GR" dirty="0" smtClean="0"/>
                  <a:t>μ</a:t>
                </a:r>
                <a:r>
                  <a:rPr lang="en-US" dirty="0" smtClean="0"/>
                  <a:t> </a:t>
                </a:r>
                <a:r>
                  <a:rPr lang="en-US" dirty="0" smtClean="0"/>
                  <a:t>(mu)       The true population mean; population parameter (</a:t>
                </a:r>
                <a:r>
                  <a:rPr lang="en-US" dirty="0" err="1" smtClean="0"/>
                  <a:t>pg</a:t>
                </a:r>
                <a:r>
                  <a:rPr lang="en-US" dirty="0" smtClean="0"/>
                  <a:t> 95,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</a:t>
                </a:r>
                <a:r>
                  <a:rPr lang="en-US" smtClean="0"/>
                  <a:t>97</a:t>
                </a:r>
                <a:r>
                  <a:rPr lang="en-US" smtClean="0"/>
                  <a:t>)</a:t>
                </a:r>
                <a:endParaRPr lang="en-US" dirty="0" smtClean="0"/>
              </a:p>
              <a:p>
                <a:r>
                  <a:rPr lang="el-GR" dirty="0" smtClean="0"/>
                  <a:t>α</a:t>
                </a:r>
                <a:r>
                  <a:rPr lang="en-US" dirty="0" smtClean="0"/>
                  <a:t> </a:t>
                </a:r>
                <a:r>
                  <a:rPr lang="en-US" dirty="0" smtClean="0"/>
                  <a:t>(alpha)   Significance level, typically 0.05.  A p-value less than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is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considered “statistically significant.” (</a:t>
                </a:r>
                <a:r>
                  <a:rPr lang="en-US" dirty="0" err="1" smtClean="0"/>
                  <a:t>pg</a:t>
                </a:r>
                <a:r>
                  <a:rPr lang="en-US" dirty="0" smtClean="0"/>
                  <a:t> 159)</a:t>
                </a:r>
              </a:p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               Alternative hypothesis (152)</a:t>
                </a:r>
              </a:p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o</a:t>
                </a:r>
                <a:r>
                  <a:rPr lang="en-US" dirty="0"/>
                  <a:t> </a:t>
                </a:r>
                <a:r>
                  <a:rPr lang="en-US" dirty="0" smtClean="0"/>
                  <a:t>              Null hypothesis (151)</a:t>
                </a:r>
                <a:endParaRPr lang="en-US" baseline="-2500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73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Symbols to know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7</cp:revision>
  <dcterms:created xsi:type="dcterms:W3CDTF">2016-10-03T15:31:26Z</dcterms:created>
  <dcterms:modified xsi:type="dcterms:W3CDTF">2017-09-26T04:43:34Z</dcterms:modified>
</cp:coreProperties>
</file>