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57" r:id="rId7"/>
    <p:sldId id="265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10/04/2017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10/04/2017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2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10/04/2017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6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10/04/2017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5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10/04/2017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56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10/04/2017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10/04/2017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9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10/04/2017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10/04/2017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3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10/04/2017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0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10/04/2017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7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F7BA-CAA9-4FAF-9ADF-BD3C6482FA6C}" type="datetimeFigureOut">
              <a:rPr lang="it-IT" smtClean="0"/>
              <a:t>10/04/2017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Sei l’allenatore di una squadra di pallavolo e, in vista del prossimo campionato, devi comprare </a:t>
            </a:r>
            <a:r>
              <a:rPr lang="it-IT" dirty="0" smtClean="0">
                <a:solidFill>
                  <a:schemeClr val="bg1"/>
                </a:solidFill>
              </a:rPr>
              <a:t>dei nuovi giocatori </a:t>
            </a:r>
            <a:r>
              <a:rPr lang="it-IT" dirty="0">
                <a:solidFill>
                  <a:schemeClr val="bg1"/>
                </a:solidFill>
              </a:rPr>
              <a:t>scegliendo tra </a:t>
            </a:r>
            <a:r>
              <a:rPr lang="it-IT" dirty="0" smtClean="0">
                <a:solidFill>
                  <a:schemeClr val="bg1"/>
                </a:solidFill>
              </a:rPr>
              <a:t>30 candidati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>
                <a:solidFill>
                  <a:schemeClr val="bg1"/>
                </a:solidFill>
              </a:rPr>
              <a:t>Per decidere al meglio</a:t>
            </a:r>
            <a:r>
              <a:rPr lang="it-IT" dirty="0" smtClean="0">
                <a:solidFill>
                  <a:schemeClr val="bg1"/>
                </a:solidFill>
              </a:rPr>
              <a:t>, potrai servirti di un </a:t>
            </a:r>
            <a:r>
              <a:rPr lang="it-IT" dirty="0">
                <a:solidFill>
                  <a:schemeClr val="bg1"/>
                </a:solidFill>
              </a:rPr>
              <a:t>simulatore di </a:t>
            </a:r>
            <a:r>
              <a:rPr lang="it-IT" dirty="0" smtClean="0">
                <a:solidFill>
                  <a:schemeClr val="bg1"/>
                </a:solidFill>
              </a:rPr>
              <a:t>gioco che permette di stimare l’impatto di </a:t>
            </a:r>
            <a:r>
              <a:rPr lang="it-IT" dirty="0">
                <a:solidFill>
                  <a:schemeClr val="bg1"/>
                </a:solidFill>
              </a:rPr>
              <a:t>ciascun giocatore </a:t>
            </a:r>
            <a:r>
              <a:rPr lang="it-IT" dirty="0" smtClean="0">
                <a:solidFill>
                  <a:schemeClr val="bg1"/>
                </a:solidFill>
              </a:rPr>
              <a:t>nella tua squadra.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85825" y="1966991"/>
            <a:ext cx="1069657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>
                <a:solidFill>
                  <a:schemeClr val="bg1"/>
                </a:solidFill>
              </a:rPr>
              <a:t>Per ciascun giocatore, il computer ti permetterà di simulare un certo numero di partite utilizzando i tasti </a:t>
            </a:r>
            <a:r>
              <a:rPr lang="it-IT" dirty="0" smtClean="0">
                <a:solidFill>
                  <a:schemeClr val="bg1"/>
                </a:solidFill>
              </a:rPr>
              <a:t>«freccia» </a:t>
            </a:r>
            <a:r>
              <a:rPr lang="it-IT" dirty="0">
                <a:solidFill>
                  <a:schemeClr val="bg1"/>
                </a:solidFill>
              </a:rPr>
              <a:t>della tastiera.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Scegliendo </a:t>
            </a:r>
            <a:r>
              <a:rPr lang="it-IT" dirty="0" smtClean="0">
                <a:solidFill>
                  <a:schemeClr val="bg1"/>
                </a:solidFill>
              </a:rPr>
              <a:t>«Con» con il tasto freccia-a-sinistra, </a:t>
            </a:r>
            <a:r>
              <a:rPr lang="it-IT" dirty="0">
                <a:solidFill>
                  <a:schemeClr val="bg1"/>
                </a:solidFill>
              </a:rPr>
              <a:t>simulerai una partita </a:t>
            </a:r>
            <a:r>
              <a:rPr lang="it-IT" b="1" u="sng" dirty="0" smtClean="0">
                <a:solidFill>
                  <a:schemeClr val="bg1"/>
                </a:solidFill>
              </a:rPr>
              <a:t>con</a:t>
            </a:r>
            <a:r>
              <a:rPr lang="it-IT" dirty="0" smtClean="0">
                <a:solidFill>
                  <a:schemeClr val="bg1"/>
                </a:solidFill>
              </a:rPr>
              <a:t> la </a:t>
            </a:r>
            <a:r>
              <a:rPr lang="it-IT" dirty="0">
                <a:solidFill>
                  <a:schemeClr val="bg1"/>
                </a:solidFill>
              </a:rPr>
              <a:t>partecipazione </a:t>
            </a:r>
            <a:r>
              <a:rPr lang="it-IT" dirty="0" smtClean="0">
                <a:solidFill>
                  <a:schemeClr val="bg1"/>
                </a:solidFill>
              </a:rPr>
              <a:t>del giocatore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Scegliendo </a:t>
            </a:r>
            <a:r>
              <a:rPr lang="it-IT" dirty="0" smtClean="0">
                <a:solidFill>
                  <a:schemeClr val="bg1"/>
                </a:solidFill>
              </a:rPr>
              <a:t>«Senza» con il tasto freccia-a-destra, </a:t>
            </a:r>
            <a:r>
              <a:rPr lang="it-IT" dirty="0">
                <a:solidFill>
                  <a:schemeClr val="bg1"/>
                </a:solidFill>
              </a:rPr>
              <a:t>simulerai un gioco </a:t>
            </a:r>
            <a:r>
              <a:rPr lang="it-IT" b="1" u="sng" dirty="0">
                <a:solidFill>
                  <a:schemeClr val="bg1"/>
                </a:solidFill>
              </a:rPr>
              <a:t>senza</a:t>
            </a:r>
            <a:r>
              <a:rPr lang="it-IT" dirty="0">
                <a:solidFill>
                  <a:schemeClr val="bg1"/>
                </a:solidFill>
              </a:rPr>
              <a:t> la </a:t>
            </a:r>
            <a:r>
              <a:rPr lang="it-IT" dirty="0" smtClean="0">
                <a:solidFill>
                  <a:schemeClr val="bg1"/>
                </a:solidFill>
              </a:rPr>
              <a:t>sua partecipazione.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008331" y="4676159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3711" y="4676159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21373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In seguito, una faccina sorridente indicherà che la partita nella quale hai deciso di fare partecipare o meno il giocatore è stata </a:t>
            </a:r>
            <a:r>
              <a:rPr lang="it-IT" b="1" u="sng" dirty="0" smtClean="0">
                <a:solidFill>
                  <a:schemeClr val="bg1"/>
                </a:solidFill>
              </a:rPr>
              <a:t>vinta</a:t>
            </a:r>
            <a:r>
              <a:rPr lang="it-IT" dirty="0" smtClean="0">
                <a:solidFill>
                  <a:schemeClr val="bg1"/>
                </a:solidFill>
              </a:rPr>
              <a:t>, mentre una faccina triste indicherà che la partita è stata </a:t>
            </a:r>
            <a:r>
              <a:rPr lang="it-IT" b="1" u="sng" dirty="0" smtClean="0">
                <a:solidFill>
                  <a:schemeClr val="bg1"/>
                </a:solidFill>
              </a:rPr>
              <a:t>persa.</a:t>
            </a:r>
            <a:endParaRPr lang="it-IT" b="1" u="sng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9" y="3163248"/>
            <a:ext cx="939167" cy="939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34" y="4406054"/>
            <a:ext cx="941832" cy="941832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973849" y="337122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6025" y="337122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79607" y="4636375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91783" y="4636375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Se non scegli abbastanza in fretta, comparirà un punto di domanda.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6186" y="3598925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rgbClr val="FF0000"/>
                </a:solidFill>
              </a:rPr>
              <a:t>?</a:t>
            </a:r>
            <a:endParaRPr lang="it-IT" sz="4800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6597" y="375939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68773" y="375939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r>
              <a:rPr lang="it-IT" u="sng" dirty="0" smtClean="0">
                <a:solidFill>
                  <a:schemeClr val="bg1"/>
                </a:solidFill>
              </a:rPr>
              <a:t>Attenzione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La posizione dei tasti «Con» e «Senza» potrà variare tra un giocatore e l’altro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19150" y="4678298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Oppure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19150" y="3474365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Potrà essere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73849" y="3474733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025" y="3474733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79607" y="4653627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91783" y="4653627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3036349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Dopo aver simulato un certo numero di partite, ti verrà chiesto di giudicare l’impatto del giocatore nella tua squadra con un punteggio </a:t>
            </a:r>
            <a:r>
              <a:rPr lang="it-IT" b="1" u="sng" dirty="0" smtClean="0">
                <a:solidFill>
                  <a:schemeClr val="bg1"/>
                </a:solidFill>
              </a:rPr>
              <a:t>compreso</a:t>
            </a:r>
            <a:r>
              <a:rPr lang="it-IT" dirty="0" smtClean="0">
                <a:solidFill>
                  <a:schemeClr val="bg1"/>
                </a:solidFill>
              </a:rPr>
              <a:t> tra -</a:t>
            </a:r>
            <a:r>
              <a:rPr lang="it-IT" dirty="0" smtClean="0">
                <a:solidFill>
                  <a:schemeClr val="bg1"/>
                </a:solidFill>
              </a:rPr>
              <a:t>10 </a:t>
            </a:r>
            <a:r>
              <a:rPr lang="it-IT" dirty="0" smtClean="0">
                <a:solidFill>
                  <a:schemeClr val="bg1"/>
                </a:solidFill>
              </a:rPr>
              <a:t>a </a:t>
            </a:r>
            <a:r>
              <a:rPr lang="it-IT" dirty="0" smtClean="0">
                <a:solidFill>
                  <a:schemeClr val="bg1"/>
                </a:solidFill>
              </a:rPr>
              <a:t>10</a:t>
            </a:r>
            <a:r>
              <a:rPr lang="it-IT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Ad esempio: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</a:t>
            </a:r>
            <a:r>
              <a:rPr lang="it-IT" dirty="0" smtClean="0">
                <a:solidFill>
                  <a:schemeClr val="bg1"/>
                </a:solidFill>
              </a:rPr>
              <a:t>  10    : </a:t>
            </a:r>
            <a:r>
              <a:rPr lang="it-IT" dirty="0" smtClean="0">
                <a:solidFill>
                  <a:schemeClr val="bg1"/>
                </a:solidFill>
              </a:rPr>
              <a:t>«Il giocatore fa sempre vincere la squadra»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</a:t>
            </a:r>
            <a:r>
              <a:rPr lang="it-IT" dirty="0" smtClean="0">
                <a:solidFill>
                  <a:schemeClr val="bg1"/>
                </a:solidFill>
              </a:rPr>
              <a:t>    0    : </a:t>
            </a:r>
            <a:r>
              <a:rPr lang="it-IT" dirty="0" smtClean="0">
                <a:solidFill>
                  <a:schemeClr val="bg1"/>
                </a:solidFill>
              </a:rPr>
              <a:t>«Il giocatore non ha alcun impatto sulla performance della squadra»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</a:t>
            </a:r>
            <a:r>
              <a:rPr lang="it-IT" dirty="0" smtClean="0">
                <a:solidFill>
                  <a:schemeClr val="bg1"/>
                </a:solidFill>
              </a:rPr>
              <a:t>-10     : </a:t>
            </a:r>
            <a:r>
              <a:rPr lang="it-IT" dirty="0" smtClean="0">
                <a:solidFill>
                  <a:schemeClr val="bg1"/>
                </a:solidFill>
              </a:rPr>
              <a:t>«Il giocatore fa sempre perdere la squadra»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	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1975617"/>
            <a:ext cx="10696575" cy="2398713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it-IT" dirty="0" smtClean="0">
                <a:solidFill>
                  <a:schemeClr val="bg1"/>
                </a:solidFill>
              </a:rPr>
              <a:t>In seguito ti verrà chiesto se vorrai comprare il giocatore.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it-IT" dirty="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it-IT" dirty="0" smtClean="0">
                <a:solidFill>
                  <a:schemeClr val="bg1"/>
                </a:solidFill>
              </a:rPr>
              <a:t>Una volta testati i 30 giocatori, il simulatore calcolerà la probabilità che hai di vincere il prossimo campionato con i nuovi acquisti.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it-IT" dirty="0" smtClean="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it-IT" dirty="0" smtClean="0">
                <a:solidFill>
                  <a:schemeClr val="bg1"/>
                </a:solidFill>
              </a:rPr>
              <a:t>In base a questo valore potrai vincere fino a un </a:t>
            </a:r>
            <a:r>
              <a:rPr lang="it-IT" b="1" u="sng" dirty="0" smtClean="0">
                <a:solidFill>
                  <a:schemeClr val="bg1"/>
                </a:solidFill>
              </a:rPr>
              <a:t>massimo di 5€,</a:t>
            </a:r>
            <a:r>
              <a:rPr lang="it-IT" dirty="0" smtClean="0">
                <a:solidFill>
                  <a:schemeClr val="bg1"/>
                </a:solidFill>
              </a:rPr>
              <a:t> che alla fine andranno sommati ai 10€ di gettone di presenza.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FINE DELLE ISTRUZIONI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Premi il tasto </a:t>
            </a:r>
            <a:r>
              <a:rPr lang="it-IT" dirty="0" smtClean="0">
                <a:solidFill>
                  <a:schemeClr val="bg1"/>
                </a:solidFill>
              </a:rPr>
              <a:t>&lt;- </a:t>
            </a:r>
            <a:r>
              <a:rPr lang="it-IT" dirty="0">
                <a:solidFill>
                  <a:schemeClr val="bg1"/>
                </a:solidFill>
              </a:rPr>
              <a:t>per </a:t>
            </a:r>
            <a:r>
              <a:rPr lang="it-IT" dirty="0" smtClean="0">
                <a:solidFill>
                  <a:schemeClr val="bg1"/>
                </a:solidFill>
              </a:rPr>
              <a:t>tornare alla schermata precedente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o </a:t>
            </a:r>
            <a:r>
              <a:rPr lang="it-IT" dirty="0">
                <a:solidFill>
                  <a:schemeClr val="bg1"/>
                </a:solidFill>
              </a:rPr>
              <a:t>il tasto SPAZIO per cominciare con una fase di prova.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439</Words>
  <Application>Microsoft Office PowerPoint</Application>
  <PresentationFormat>Personnalisé</PresentationFormat>
  <Paragraphs>101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FINE DELLE ISTRUZIONI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Regole del gioco</dc:title>
  <dc:creator>Puppi, Martina</dc:creator>
  <cp:lastModifiedBy>Andrea Brovelli</cp:lastModifiedBy>
  <cp:revision>39</cp:revision>
  <dcterms:created xsi:type="dcterms:W3CDTF">2017-04-02T11:51:09Z</dcterms:created>
  <dcterms:modified xsi:type="dcterms:W3CDTF">2017-04-10T13:52:48Z</dcterms:modified>
</cp:coreProperties>
</file>