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03/04/2017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Sei l’allenatore di una squadra di pallavolo e, in vista del prossimo campionato, devi comprare un nuovo giocatore, scegliendo tra 10 candidati.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Per decidere al meglio, hai a disposizione un simulatore di gioco.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Per capire l’impatto di ciascun giocatore sulla performance della tua squadra, il computer ti permette di simulare delle partite con o senza la presenza del 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</a:t>
            </a:r>
            <a:r>
              <a:rPr lang="it-IT" sz="1800" dirty="0" smtClean="0">
                <a:solidFill>
                  <a:schemeClr val="bg1"/>
                </a:solidFill>
              </a:rPr>
              <a:t>successiva.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Per ciascun giocatore, puoi simulare un certo numero di partite utilizzando i tasti freccia della tastiera. Scegliendo «Gioca» (tasto freccia sinistra), simulerai una partita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partecipazione di quel giocatore. Scegliendo «Non giocare» (tasto freccia destra), simulerai un gioco </a:t>
            </a:r>
            <a:r>
              <a:rPr lang="it-IT" b="1" u="sng" dirty="0" smtClean="0">
                <a:solidFill>
                  <a:schemeClr val="bg1"/>
                </a:solidFill>
              </a:rPr>
              <a:t>senza</a:t>
            </a:r>
            <a:r>
              <a:rPr lang="it-IT" dirty="0" smtClean="0">
                <a:solidFill>
                  <a:schemeClr val="bg1"/>
                </a:solidFill>
              </a:rPr>
              <a:t> la partecipazione di quel giocatore.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9" y="4242627"/>
            <a:ext cx="856489" cy="856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0" y="4240212"/>
            <a:ext cx="858904" cy="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Una volta scelto, una faccina sorridente indicherà che la partita nella quale hai deciso di fare partecipare o meno il giocatore è stata </a:t>
            </a:r>
            <a:r>
              <a:rPr lang="it-IT" b="1" u="sng" dirty="0" smtClean="0">
                <a:solidFill>
                  <a:schemeClr val="bg1"/>
                </a:solidFill>
              </a:rPr>
              <a:t>vinta;</a:t>
            </a:r>
            <a:r>
              <a:rPr lang="it-IT" dirty="0" smtClean="0">
                <a:solidFill>
                  <a:schemeClr val="bg1"/>
                </a:solidFill>
              </a:rPr>
              <a:t> una faccina triste indicherà che la partita è stata </a:t>
            </a:r>
            <a:r>
              <a:rPr lang="it-IT" b="1" u="sng" dirty="0" smtClean="0">
                <a:solidFill>
                  <a:schemeClr val="bg1"/>
                </a:solidFill>
              </a:rPr>
              <a:t>persa.</a:t>
            </a:r>
            <a:endParaRPr lang="it-IT" b="1" u="sng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5035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39813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La scelta di far giocare o non far giocare il giocatore dovrà avvenire entro un limite di tempo. </a:t>
            </a:r>
            <a:r>
              <a:rPr lang="it-IT" dirty="0">
                <a:solidFill>
                  <a:schemeClr val="bg1"/>
                </a:solidFill>
              </a:rPr>
              <a:t>S</a:t>
            </a:r>
            <a:r>
              <a:rPr lang="it-IT" dirty="0" smtClean="0">
                <a:solidFill>
                  <a:schemeClr val="bg1"/>
                </a:solidFill>
              </a:rPr>
              <a:t>e non scegli abbastanza in fretta, comparirà un punto di domanda.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6186" y="32711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La posizione dei tasti «Gioca» e «Non giocare» potrà cambiare tra i vari giocatori che testerai.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33073"/>
            <a:ext cx="859536" cy="8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3242598"/>
            <a:ext cx="859536" cy="8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61" y="4429319"/>
            <a:ext cx="859536" cy="859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4454590"/>
            <a:ext cx="859536" cy="859536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362227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Dopo aver simulato un certo numero di partite, ti verrà chiesto di giudicare l’impatto del giocatore sulla tua squadra con un punteggio da -100 a 100. Per esempio: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100 : il giocatore fa sempre vincere la squadra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0 : il giocatore non ha alcun impatto sulla performance della squadra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- 100: il giocatore fa sempre perdere la squadra.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429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FINE DELLE ISTRUZIONI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Puppi, Martina</cp:lastModifiedBy>
  <cp:revision>11</cp:revision>
  <dcterms:created xsi:type="dcterms:W3CDTF">2017-04-02T11:51:09Z</dcterms:created>
  <dcterms:modified xsi:type="dcterms:W3CDTF">2017-04-03T12:02:45Z</dcterms:modified>
</cp:coreProperties>
</file>