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02/04/2017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Sei l’allenatore di una squadra di pallavolo e, in vista del prossimo campionato, devi comprare un nuovo giocatore, scegliendo tra 10 candidati.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Per decidere al meglio, hai a disposizione un simulatore di gioco.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Per capire l’impatto di ciascun giocatore sulla performance della tua squadra, il computer ti permette di simulare delle partite con o senza la presenza del 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85825" y="4240212"/>
            <a:ext cx="1069657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Per ciascun giocatore, puoi simulare un certo numero di partite utilizzando i tasti freccia della tastiera. Scegliendo «Gioca» (tasto freccia sinistra), 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 Scegliendo «Non giocare» (tasto freccia destra), simulerai un gioco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4242627"/>
            <a:ext cx="856489" cy="85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0" y="4240212"/>
            <a:ext cx="858904" cy="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scelto,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vinta;</a:t>
            </a:r>
            <a:r>
              <a:rPr lang="it-IT" dirty="0" smtClean="0">
                <a:solidFill>
                  <a:schemeClr val="bg1"/>
                </a:solidFill>
              </a:rPr>
              <a:t>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5035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39813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scelta di far giocare o non far giocare il giocatore dovrà avvenire entro un limite di tempo. </a:t>
            </a:r>
            <a:r>
              <a:rPr lang="it-IT" dirty="0">
                <a:solidFill>
                  <a:schemeClr val="bg1"/>
                </a:solidFill>
              </a:rPr>
              <a:t>S</a:t>
            </a:r>
            <a:r>
              <a:rPr lang="it-IT" dirty="0" smtClean="0">
                <a:solidFill>
                  <a:schemeClr val="bg1"/>
                </a:solidFill>
              </a:rPr>
              <a:t>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6186" y="32711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posizione dei tasti «Gioca» e «Non giocare» potrà cambiare tra i vari giocatori che testerai.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9319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54590"/>
            <a:ext cx="859536" cy="8595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362227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sulla tua squadra con un punteggio da -100 a 100. Per esempio: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100 : il giocatore fa sempre vincere 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0 : il giocatore non ha alcun impatto sulla performance della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- 100: il giocatore fa sempre perdere la squadra.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</a:t>
            </a:r>
            <a:r>
              <a:rPr lang="it-IT" sz="1800" dirty="0" smtClean="0">
                <a:solidFill>
                  <a:schemeClr val="bg1"/>
                </a:solidFill>
              </a:rPr>
              <a:t>SPAZIO </a:t>
            </a:r>
            <a:r>
              <a:rPr lang="it-IT" sz="1800" dirty="0" smtClean="0">
                <a:solidFill>
                  <a:schemeClr val="bg1"/>
                </a:solidFill>
              </a:rPr>
              <a:t>per </a:t>
            </a:r>
            <a:r>
              <a:rPr lang="it-IT" sz="1800" dirty="0" smtClean="0">
                <a:solidFill>
                  <a:schemeClr val="bg1"/>
                </a:solidFill>
              </a:rPr>
              <a:t>cominciare con una fase di prova.</a:t>
            </a:r>
            <a:endParaRPr lang="it-IT" sz="1800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9</cp:revision>
  <dcterms:created xsi:type="dcterms:W3CDTF">2017-04-02T11:51:09Z</dcterms:created>
  <dcterms:modified xsi:type="dcterms:W3CDTF">2017-04-03T00:26:29Z</dcterms:modified>
</cp:coreProperties>
</file>