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57" r:id="rId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25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it-IT"/>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it-IT"/>
          </a:p>
        </p:txBody>
      </p:sp>
      <p:sp>
        <p:nvSpPr>
          <p:cNvPr id="4" name="Date Placeholder 3"/>
          <p:cNvSpPr>
            <a:spLocks noGrp="1"/>
          </p:cNvSpPr>
          <p:nvPr>
            <p:ph type="dt" sz="half" idx="10"/>
          </p:nvPr>
        </p:nvSpPr>
        <p:spPr/>
        <p:txBody>
          <a:bodyPr/>
          <a:lstStyle/>
          <a:p>
            <a:fld id="{411CF7BA-CAA9-4FAF-9ADF-BD3C6482FA6C}" type="datetimeFigureOut">
              <a:rPr lang="it-IT" smtClean="0"/>
              <a:t>02/04/2017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F9CA74D-85C6-4EF7-A40A-A4BDBBA5BAF7}" type="slidenum">
              <a:rPr lang="it-IT" smtClean="0"/>
              <a:t>‹#›</a:t>
            </a:fld>
            <a:endParaRPr lang="it-IT"/>
          </a:p>
        </p:txBody>
      </p:sp>
    </p:spTree>
    <p:extLst>
      <p:ext uri="{BB962C8B-B14F-4D97-AF65-F5344CB8AC3E}">
        <p14:creationId xmlns:p14="http://schemas.microsoft.com/office/powerpoint/2010/main" val="245499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10"/>
          </p:nvPr>
        </p:nvSpPr>
        <p:spPr/>
        <p:txBody>
          <a:bodyPr/>
          <a:lstStyle/>
          <a:p>
            <a:fld id="{411CF7BA-CAA9-4FAF-9ADF-BD3C6482FA6C}" type="datetimeFigureOut">
              <a:rPr lang="it-IT" smtClean="0"/>
              <a:t>02/04/2017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F9CA74D-85C6-4EF7-A40A-A4BDBBA5BAF7}" type="slidenum">
              <a:rPr lang="it-IT" smtClean="0"/>
              <a:t>‹#›</a:t>
            </a:fld>
            <a:endParaRPr lang="it-IT"/>
          </a:p>
        </p:txBody>
      </p:sp>
    </p:spTree>
    <p:extLst>
      <p:ext uri="{BB962C8B-B14F-4D97-AF65-F5344CB8AC3E}">
        <p14:creationId xmlns:p14="http://schemas.microsoft.com/office/powerpoint/2010/main" val="573257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it-IT"/>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10"/>
          </p:nvPr>
        </p:nvSpPr>
        <p:spPr/>
        <p:txBody>
          <a:bodyPr/>
          <a:lstStyle/>
          <a:p>
            <a:fld id="{411CF7BA-CAA9-4FAF-9ADF-BD3C6482FA6C}" type="datetimeFigureOut">
              <a:rPr lang="it-IT" smtClean="0"/>
              <a:t>02/04/2017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F9CA74D-85C6-4EF7-A40A-A4BDBBA5BAF7}" type="slidenum">
              <a:rPr lang="it-IT" smtClean="0"/>
              <a:t>‹#›</a:t>
            </a:fld>
            <a:endParaRPr lang="it-IT"/>
          </a:p>
        </p:txBody>
      </p:sp>
    </p:spTree>
    <p:extLst>
      <p:ext uri="{BB962C8B-B14F-4D97-AF65-F5344CB8AC3E}">
        <p14:creationId xmlns:p14="http://schemas.microsoft.com/office/powerpoint/2010/main" val="1181652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10"/>
          </p:nvPr>
        </p:nvSpPr>
        <p:spPr/>
        <p:txBody>
          <a:bodyPr/>
          <a:lstStyle/>
          <a:p>
            <a:fld id="{411CF7BA-CAA9-4FAF-9ADF-BD3C6482FA6C}" type="datetimeFigureOut">
              <a:rPr lang="it-IT" smtClean="0"/>
              <a:t>02/04/2017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F9CA74D-85C6-4EF7-A40A-A4BDBBA5BAF7}" type="slidenum">
              <a:rPr lang="it-IT" smtClean="0"/>
              <a:t>‹#›</a:t>
            </a:fld>
            <a:endParaRPr lang="it-IT"/>
          </a:p>
        </p:txBody>
      </p:sp>
    </p:spTree>
    <p:extLst>
      <p:ext uri="{BB962C8B-B14F-4D97-AF65-F5344CB8AC3E}">
        <p14:creationId xmlns:p14="http://schemas.microsoft.com/office/powerpoint/2010/main" val="709951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it-IT"/>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1CF7BA-CAA9-4FAF-9ADF-BD3C6482FA6C}" type="datetimeFigureOut">
              <a:rPr lang="it-IT" smtClean="0"/>
              <a:t>02/04/2017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F9CA74D-85C6-4EF7-A40A-A4BDBBA5BAF7}" type="slidenum">
              <a:rPr lang="it-IT" smtClean="0"/>
              <a:t>‹#›</a:t>
            </a:fld>
            <a:endParaRPr lang="it-IT"/>
          </a:p>
        </p:txBody>
      </p:sp>
    </p:spTree>
    <p:extLst>
      <p:ext uri="{BB962C8B-B14F-4D97-AF65-F5344CB8AC3E}">
        <p14:creationId xmlns:p14="http://schemas.microsoft.com/office/powerpoint/2010/main" val="1721561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5" name="Date Placeholder 4"/>
          <p:cNvSpPr>
            <a:spLocks noGrp="1"/>
          </p:cNvSpPr>
          <p:nvPr>
            <p:ph type="dt" sz="half" idx="10"/>
          </p:nvPr>
        </p:nvSpPr>
        <p:spPr/>
        <p:txBody>
          <a:bodyPr/>
          <a:lstStyle/>
          <a:p>
            <a:fld id="{411CF7BA-CAA9-4FAF-9ADF-BD3C6482FA6C}" type="datetimeFigureOut">
              <a:rPr lang="it-IT" smtClean="0"/>
              <a:t>02/04/2017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3F9CA74D-85C6-4EF7-A40A-A4BDBBA5BAF7}" type="slidenum">
              <a:rPr lang="it-IT" smtClean="0"/>
              <a:t>‹#›</a:t>
            </a:fld>
            <a:endParaRPr lang="it-IT"/>
          </a:p>
        </p:txBody>
      </p:sp>
    </p:spTree>
    <p:extLst>
      <p:ext uri="{BB962C8B-B14F-4D97-AF65-F5344CB8AC3E}">
        <p14:creationId xmlns:p14="http://schemas.microsoft.com/office/powerpoint/2010/main" val="310754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it-IT"/>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7" name="Date Placeholder 6"/>
          <p:cNvSpPr>
            <a:spLocks noGrp="1"/>
          </p:cNvSpPr>
          <p:nvPr>
            <p:ph type="dt" sz="half" idx="10"/>
          </p:nvPr>
        </p:nvSpPr>
        <p:spPr/>
        <p:txBody>
          <a:bodyPr/>
          <a:lstStyle/>
          <a:p>
            <a:fld id="{411CF7BA-CAA9-4FAF-9ADF-BD3C6482FA6C}" type="datetimeFigureOut">
              <a:rPr lang="it-IT" smtClean="0"/>
              <a:t>02/04/2017</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3F9CA74D-85C6-4EF7-A40A-A4BDBBA5BAF7}" type="slidenum">
              <a:rPr lang="it-IT" smtClean="0"/>
              <a:t>‹#›</a:t>
            </a:fld>
            <a:endParaRPr lang="it-IT"/>
          </a:p>
        </p:txBody>
      </p:sp>
    </p:spTree>
    <p:extLst>
      <p:ext uri="{BB962C8B-B14F-4D97-AF65-F5344CB8AC3E}">
        <p14:creationId xmlns:p14="http://schemas.microsoft.com/office/powerpoint/2010/main" val="3283945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Date Placeholder 2"/>
          <p:cNvSpPr>
            <a:spLocks noGrp="1"/>
          </p:cNvSpPr>
          <p:nvPr>
            <p:ph type="dt" sz="half" idx="10"/>
          </p:nvPr>
        </p:nvSpPr>
        <p:spPr/>
        <p:txBody>
          <a:bodyPr/>
          <a:lstStyle/>
          <a:p>
            <a:fld id="{411CF7BA-CAA9-4FAF-9ADF-BD3C6482FA6C}" type="datetimeFigureOut">
              <a:rPr lang="it-IT" smtClean="0"/>
              <a:t>02/04/2017</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3F9CA74D-85C6-4EF7-A40A-A4BDBBA5BAF7}" type="slidenum">
              <a:rPr lang="it-IT" smtClean="0"/>
              <a:t>‹#›</a:t>
            </a:fld>
            <a:endParaRPr lang="it-IT"/>
          </a:p>
        </p:txBody>
      </p:sp>
    </p:spTree>
    <p:extLst>
      <p:ext uri="{BB962C8B-B14F-4D97-AF65-F5344CB8AC3E}">
        <p14:creationId xmlns:p14="http://schemas.microsoft.com/office/powerpoint/2010/main" val="1387493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1CF7BA-CAA9-4FAF-9ADF-BD3C6482FA6C}" type="datetimeFigureOut">
              <a:rPr lang="it-IT" smtClean="0"/>
              <a:t>02/04/2017</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3F9CA74D-85C6-4EF7-A40A-A4BDBBA5BAF7}" type="slidenum">
              <a:rPr lang="it-IT" smtClean="0"/>
              <a:t>‹#›</a:t>
            </a:fld>
            <a:endParaRPr lang="it-IT"/>
          </a:p>
        </p:txBody>
      </p:sp>
    </p:spTree>
    <p:extLst>
      <p:ext uri="{BB962C8B-B14F-4D97-AF65-F5344CB8AC3E}">
        <p14:creationId xmlns:p14="http://schemas.microsoft.com/office/powerpoint/2010/main" val="3236331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t-IT"/>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1CF7BA-CAA9-4FAF-9ADF-BD3C6482FA6C}" type="datetimeFigureOut">
              <a:rPr lang="it-IT" smtClean="0"/>
              <a:t>02/04/2017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3F9CA74D-85C6-4EF7-A40A-A4BDBBA5BAF7}" type="slidenum">
              <a:rPr lang="it-IT" smtClean="0"/>
              <a:t>‹#›</a:t>
            </a:fld>
            <a:endParaRPr lang="it-IT"/>
          </a:p>
        </p:txBody>
      </p:sp>
    </p:spTree>
    <p:extLst>
      <p:ext uri="{BB962C8B-B14F-4D97-AF65-F5344CB8AC3E}">
        <p14:creationId xmlns:p14="http://schemas.microsoft.com/office/powerpoint/2010/main" val="4034005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t-IT"/>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1CF7BA-CAA9-4FAF-9ADF-BD3C6482FA6C}" type="datetimeFigureOut">
              <a:rPr lang="it-IT" smtClean="0"/>
              <a:t>02/04/2017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3F9CA74D-85C6-4EF7-A40A-A4BDBBA5BAF7}" type="slidenum">
              <a:rPr lang="it-IT" smtClean="0"/>
              <a:t>‹#›</a:t>
            </a:fld>
            <a:endParaRPr lang="it-IT"/>
          </a:p>
        </p:txBody>
      </p:sp>
    </p:spTree>
    <p:extLst>
      <p:ext uri="{BB962C8B-B14F-4D97-AF65-F5344CB8AC3E}">
        <p14:creationId xmlns:p14="http://schemas.microsoft.com/office/powerpoint/2010/main" val="4083272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it-IT"/>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1CF7BA-CAA9-4FAF-9ADF-BD3C6482FA6C}" type="datetimeFigureOut">
              <a:rPr lang="it-IT" smtClean="0"/>
              <a:t>02/04/2017</a:t>
            </a:fld>
            <a:endParaRPr lang="it-I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9CA74D-85C6-4EF7-A40A-A4BDBBA5BAF7}" type="slidenum">
              <a:rPr lang="it-IT" smtClean="0"/>
              <a:t>‹#›</a:t>
            </a:fld>
            <a:endParaRPr lang="it-IT"/>
          </a:p>
        </p:txBody>
      </p:sp>
    </p:spTree>
    <p:extLst>
      <p:ext uri="{BB962C8B-B14F-4D97-AF65-F5344CB8AC3E}">
        <p14:creationId xmlns:p14="http://schemas.microsoft.com/office/powerpoint/2010/main" val="2138198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95274"/>
            <a:ext cx="9144000" cy="1509713"/>
          </a:xfrm>
        </p:spPr>
        <p:txBody>
          <a:bodyPr/>
          <a:lstStyle/>
          <a:p>
            <a:r>
              <a:rPr lang="it-IT" dirty="0" smtClean="0">
                <a:solidFill>
                  <a:schemeClr val="bg1"/>
                </a:solidFill>
              </a:rPr>
              <a:t>Regole del gioco</a:t>
            </a:r>
            <a:endParaRPr lang="it-IT" dirty="0">
              <a:solidFill>
                <a:schemeClr val="bg1"/>
              </a:solidFill>
            </a:endParaRPr>
          </a:p>
        </p:txBody>
      </p:sp>
      <p:sp>
        <p:nvSpPr>
          <p:cNvPr id="3" name="Subtitle 2"/>
          <p:cNvSpPr>
            <a:spLocks noGrp="1"/>
          </p:cNvSpPr>
          <p:nvPr>
            <p:ph type="subTitle" idx="1"/>
          </p:nvPr>
        </p:nvSpPr>
        <p:spPr>
          <a:xfrm>
            <a:off x="885825" y="2363787"/>
            <a:ext cx="10696575" cy="2398713"/>
          </a:xfrm>
        </p:spPr>
        <p:txBody>
          <a:bodyPr>
            <a:normAutofit/>
          </a:bodyPr>
          <a:lstStyle/>
          <a:p>
            <a:pPr algn="l"/>
            <a:r>
              <a:rPr lang="it-IT" dirty="0" smtClean="0">
                <a:solidFill>
                  <a:schemeClr val="bg1"/>
                </a:solidFill>
              </a:rPr>
              <a:t>Sei l’allenatore di una squadra di pallavolo e, in vista del prossimo campionato, devi comprare un nuovo giocatore, scegliendo tra 10 candidati.</a:t>
            </a:r>
          </a:p>
          <a:p>
            <a:pPr algn="l"/>
            <a:r>
              <a:rPr lang="it-IT" dirty="0" smtClean="0">
                <a:solidFill>
                  <a:schemeClr val="bg1"/>
                </a:solidFill>
              </a:rPr>
              <a:t>Per decidere al meglio, hai a disposizione un simulatore di gioco.</a:t>
            </a:r>
          </a:p>
          <a:p>
            <a:pPr algn="l"/>
            <a:r>
              <a:rPr lang="it-IT" dirty="0" smtClean="0">
                <a:solidFill>
                  <a:schemeClr val="bg1"/>
                </a:solidFill>
              </a:rPr>
              <a:t>Per capire l’impatto di ciascun giocatore sulla performance della tua squadra, il computer ti permette di simulare delle partite con o senza la presenza del giocatore.</a:t>
            </a:r>
          </a:p>
          <a:p>
            <a:pPr algn="l"/>
            <a:endParaRPr lang="it-IT" dirty="0">
              <a:solidFill>
                <a:schemeClr val="bg1"/>
              </a:solidFill>
            </a:endParaRPr>
          </a:p>
          <a:p>
            <a:pPr algn="l"/>
            <a:endParaRPr lang="it-IT" dirty="0" smtClean="0">
              <a:solidFill>
                <a:schemeClr val="bg1"/>
              </a:solidFill>
            </a:endParaRPr>
          </a:p>
          <a:p>
            <a:pPr algn="l"/>
            <a:endParaRPr lang="it-IT" dirty="0">
              <a:solidFill>
                <a:schemeClr val="bg1"/>
              </a:solidFill>
            </a:endParaRPr>
          </a:p>
          <a:p>
            <a:endParaRPr lang="it-IT" dirty="0">
              <a:solidFill>
                <a:schemeClr val="bg1"/>
              </a:solidFill>
            </a:endParaRPr>
          </a:p>
        </p:txBody>
      </p:sp>
      <p:sp>
        <p:nvSpPr>
          <p:cNvPr id="4" name="Subtitle 2"/>
          <p:cNvSpPr txBox="1">
            <a:spLocks/>
          </p:cNvSpPr>
          <p:nvPr/>
        </p:nvSpPr>
        <p:spPr>
          <a:xfrm>
            <a:off x="885825" y="4240212"/>
            <a:ext cx="10696575" cy="23987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it-IT" dirty="0" smtClean="0">
              <a:solidFill>
                <a:schemeClr val="bg1"/>
              </a:solidFill>
            </a:endParaRPr>
          </a:p>
          <a:p>
            <a:endParaRPr lang="it-IT" dirty="0">
              <a:solidFill>
                <a:schemeClr val="bg1"/>
              </a:solidFill>
            </a:endParaRPr>
          </a:p>
          <a:p>
            <a:endParaRPr lang="it-IT" dirty="0" smtClean="0">
              <a:solidFill>
                <a:schemeClr val="bg1"/>
              </a:solidFill>
            </a:endParaRPr>
          </a:p>
          <a:p>
            <a:r>
              <a:rPr lang="it-IT" sz="1800" dirty="0" smtClean="0">
                <a:solidFill>
                  <a:schemeClr val="bg1"/>
                </a:solidFill>
              </a:rPr>
              <a:t>Premi il tasto -&gt; per passare alla schermata successiva.</a:t>
            </a:r>
          </a:p>
          <a:p>
            <a:pPr algn="l"/>
            <a:endParaRPr lang="it-IT" dirty="0" smtClean="0">
              <a:solidFill>
                <a:schemeClr val="bg1"/>
              </a:solidFill>
            </a:endParaRPr>
          </a:p>
          <a:p>
            <a:pPr algn="l"/>
            <a:endParaRPr lang="it-IT" dirty="0" smtClean="0">
              <a:solidFill>
                <a:schemeClr val="bg1"/>
              </a:solidFill>
            </a:endParaRPr>
          </a:p>
          <a:p>
            <a:pPr algn="l"/>
            <a:endParaRPr lang="it-IT" dirty="0" smtClean="0">
              <a:solidFill>
                <a:schemeClr val="bg1"/>
              </a:solidFill>
            </a:endParaRPr>
          </a:p>
          <a:p>
            <a:endParaRPr lang="it-IT" dirty="0">
              <a:solidFill>
                <a:schemeClr val="bg1"/>
              </a:solidFill>
            </a:endParaRPr>
          </a:p>
        </p:txBody>
      </p:sp>
    </p:spTree>
    <p:extLst>
      <p:ext uri="{BB962C8B-B14F-4D97-AF65-F5344CB8AC3E}">
        <p14:creationId xmlns:p14="http://schemas.microsoft.com/office/powerpoint/2010/main" val="9552213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95274"/>
            <a:ext cx="9144000" cy="1509713"/>
          </a:xfrm>
        </p:spPr>
        <p:txBody>
          <a:bodyPr/>
          <a:lstStyle/>
          <a:p>
            <a:r>
              <a:rPr lang="it-IT" dirty="0" smtClean="0">
                <a:solidFill>
                  <a:schemeClr val="bg1"/>
                </a:solidFill>
              </a:rPr>
              <a:t>Regole del gioco</a:t>
            </a:r>
            <a:endParaRPr lang="it-IT" dirty="0">
              <a:solidFill>
                <a:schemeClr val="bg1"/>
              </a:solidFill>
            </a:endParaRPr>
          </a:p>
        </p:txBody>
      </p:sp>
      <p:sp>
        <p:nvSpPr>
          <p:cNvPr id="3" name="Subtitle 2"/>
          <p:cNvSpPr>
            <a:spLocks noGrp="1"/>
          </p:cNvSpPr>
          <p:nvPr>
            <p:ph type="subTitle" idx="1"/>
          </p:nvPr>
        </p:nvSpPr>
        <p:spPr>
          <a:xfrm>
            <a:off x="885825" y="2363787"/>
            <a:ext cx="10696575" cy="2398713"/>
          </a:xfrm>
        </p:spPr>
        <p:txBody>
          <a:bodyPr>
            <a:normAutofit/>
          </a:bodyPr>
          <a:lstStyle/>
          <a:p>
            <a:pPr algn="l"/>
            <a:r>
              <a:rPr lang="it-IT" dirty="0" smtClean="0">
                <a:solidFill>
                  <a:schemeClr val="bg1"/>
                </a:solidFill>
              </a:rPr>
              <a:t>Per ciascun giocatore, puoi simulare un certo numero di partite utilizzando i tasti freccia della tastiera. Scegliendo «Gioca» (tasto freccia sinistra), simulerai una partita con la partecipazione di quel giocatore. Scegliendo «Non giocare» (tasto freccia destra), simulerai un gioco senza la partecipazione di quel giocatore.</a:t>
            </a:r>
            <a:endParaRPr lang="it-IT" dirty="0">
              <a:solidFill>
                <a:schemeClr val="bg1"/>
              </a:solidFill>
            </a:endParaRPr>
          </a:p>
          <a:p>
            <a:pPr algn="l"/>
            <a:endParaRPr lang="it-IT" dirty="0" smtClean="0">
              <a:solidFill>
                <a:schemeClr val="bg1"/>
              </a:solidFill>
            </a:endParaRPr>
          </a:p>
          <a:p>
            <a:pPr algn="l"/>
            <a:endParaRPr lang="it-IT" dirty="0">
              <a:solidFill>
                <a:schemeClr val="bg1"/>
              </a:solidFill>
            </a:endParaRPr>
          </a:p>
          <a:p>
            <a:endParaRPr lang="it-IT" dirty="0">
              <a:solidFill>
                <a:schemeClr val="bg1"/>
              </a:solidFill>
            </a:endParaRPr>
          </a:p>
        </p:txBody>
      </p:sp>
      <p:sp>
        <p:nvSpPr>
          <p:cNvPr id="4" name="Subtitle 2"/>
          <p:cNvSpPr txBox="1">
            <a:spLocks/>
          </p:cNvSpPr>
          <p:nvPr/>
        </p:nvSpPr>
        <p:spPr>
          <a:xfrm>
            <a:off x="-228600" y="4240212"/>
            <a:ext cx="12239625" cy="23987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it-IT" dirty="0" smtClean="0">
              <a:solidFill>
                <a:schemeClr val="bg1"/>
              </a:solidFill>
            </a:endParaRPr>
          </a:p>
          <a:p>
            <a:endParaRPr lang="it-IT" dirty="0">
              <a:solidFill>
                <a:schemeClr val="bg1"/>
              </a:solidFill>
            </a:endParaRPr>
          </a:p>
          <a:p>
            <a:endParaRPr lang="it-IT" dirty="0" smtClean="0">
              <a:solidFill>
                <a:schemeClr val="bg1"/>
              </a:solidFill>
            </a:endParaRPr>
          </a:p>
          <a:p>
            <a:r>
              <a:rPr lang="it-IT" sz="1800" dirty="0" smtClean="0">
                <a:solidFill>
                  <a:schemeClr val="bg1"/>
                </a:solidFill>
              </a:rPr>
              <a:t>Premi il tasto -&gt; per passare alla schermata successiva o il tasto &lt;- per tornare a quella precedente.</a:t>
            </a:r>
          </a:p>
          <a:p>
            <a:pPr algn="l"/>
            <a:endParaRPr lang="it-IT" dirty="0" smtClean="0">
              <a:solidFill>
                <a:schemeClr val="bg1"/>
              </a:solidFill>
            </a:endParaRPr>
          </a:p>
          <a:p>
            <a:pPr algn="l"/>
            <a:endParaRPr lang="it-IT" dirty="0" smtClean="0">
              <a:solidFill>
                <a:schemeClr val="bg1"/>
              </a:solidFill>
            </a:endParaRPr>
          </a:p>
          <a:p>
            <a:pPr algn="l"/>
            <a:endParaRPr lang="it-IT" dirty="0" smtClean="0">
              <a:solidFill>
                <a:schemeClr val="bg1"/>
              </a:solidFill>
            </a:endParaRPr>
          </a:p>
          <a:p>
            <a:endParaRPr lang="it-IT" dirty="0">
              <a:solidFill>
                <a:schemeClr val="bg1"/>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00899" y="4242627"/>
            <a:ext cx="856489" cy="856489"/>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88610" y="4240212"/>
            <a:ext cx="858904" cy="858904"/>
          </a:xfrm>
          <a:prstGeom prst="rect">
            <a:avLst/>
          </a:prstGeom>
        </p:spPr>
      </p:pic>
    </p:spTree>
    <p:extLst>
      <p:ext uri="{BB962C8B-B14F-4D97-AF65-F5344CB8AC3E}">
        <p14:creationId xmlns:p14="http://schemas.microsoft.com/office/powerpoint/2010/main" val="19260702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95274"/>
            <a:ext cx="9144000" cy="1509713"/>
          </a:xfrm>
        </p:spPr>
        <p:txBody>
          <a:bodyPr/>
          <a:lstStyle/>
          <a:p>
            <a:r>
              <a:rPr lang="it-IT" dirty="0" smtClean="0">
                <a:solidFill>
                  <a:schemeClr val="bg1"/>
                </a:solidFill>
              </a:rPr>
              <a:t>Regole del gioco</a:t>
            </a:r>
            <a:endParaRPr lang="it-IT" dirty="0">
              <a:solidFill>
                <a:schemeClr val="bg1"/>
              </a:solidFill>
            </a:endParaRPr>
          </a:p>
        </p:txBody>
      </p:sp>
      <p:sp>
        <p:nvSpPr>
          <p:cNvPr id="3" name="Subtitle 2"/>
          <p:cNvSpPr>
            <a:spLocks noGrp="1"/>
          </p:cNvSpPr>
          <p:nvPr>
            <p:ph type="subTitle" idx="1"/>
          </p:nvPr>
        </p:nvSpPr>
        <p:spPr>
          <a:xfrm>
            <a:off x="895350" y="2055877"/>
            <a:ext cx="10696575" cy="2398713"/>
          </a:xfrm>
        </p:spPr>
        <p:txBody>
          <a:bodyPr>
            <a:normAutofit/>
          </a:bodyPr>
          <a:lstStyle/>
          <a:p>
            <a:pPr algn="l"/>
            <a:r>
              <a:rPr lang="it-IT" dirty="0" smtClean="0">
                <a:solidFill>
                  <a:schemeClr val="bg1"/>
                </a:solidFill>
              </a:rPr>
              <a:t>Una volta scelto, una faccina sorridente indicherà che la partita al quale hai deciso di fare o meno partecipare il giocatore è stata vinta; una faccina triste indicherà che la partita è stata persa.</a:t>
            </a:r>
            <a:endParaRPr lang="it-IT" dirty="0">
              <a:solidFill>
                <a:schemeClr val="bg1"/>
              </a:solidFill>
            </a:endParaRPr>
          </a:p>
          <a:p>
            <a:pPr algn="l"/>
            <a:endParaRPr lang="it-IT" dirty="0" smtClean="0">
              <a:solidFill>
                <a:schemeClr val="bg1"/>
              </a:solidFill>
            </a:endParaRPr>
          </a:p>
          <a:p>
            <a:pPr algn="l"/>
            <a:endParaRPr lang="it-IT" dirty="0">
              <a:solidFill>
                <a:schemeClr val="bg1"/>
              </a:solidFill>
            </a:endParaRPr>
          </a:p>
          <a:p>
            <a:endParaRPr lang="it-IT" dirty="0">
              <a:solidFill>
                <a:schemeClr val="bg1"/>
              </a:solidFill>
            </a:endParaRPr>
          </a:p>
        </p:txBody>
      </p:sp>
      <p:sp>
        <p:nvSpPr>
          <p:cNvPr id="4" name="Subtitle 2"/>
          <p:cNvSpPr txBox="1">
            <a:spLocks/>
          </p:cNvSpPr>
          <p:nvPr/>
        </p:nvSpPr>
        <p:spPr>
          <a:xfrm>
            <a:off x="-228600" y="4240212"/>
            <a:ext cx="12239625" cy="23987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it-IT" dirty="0" smtClean="0">
              <a:solidFill>
                <a:schemeClr val="bg1"/>
              </a:solidFill>
            </a:endParaRPr>
          </a:p>
          <a:p>
            <a:endParaRPr lang="it-IT" dirty="0">
              <a:solidFill>
                <a:schemeClr val="bg1"/>
              </a:solidFill>
            </a:endParaRPr>
          </a:p>
          <a:p>
            <a:endParaRPr lang="it-IT" dirty="0" smtClean="0">
              <a:solidFill>
                <a:schemeClr val="bg1"/>
              </a:solidFill>
            </a:endParaRPr>
          </a:p>
          <a:p>
            <a:r>
              <a:rPr lang="it-IT" sz="1800" dirty="0" smtClean="0">
                <a:solidFill>
                  <a:schemeClr val="bg1"/>
                </a:solidFill>
              </a:rPr>
              <a:t>Premi il tasto -&gt; per passare alla schermata successiva o il tasto &lt;- per tornare a quella precedente.</a:t>
            </a:r>
          </a:p>
          <a:p>
            <a:pPr algn="l"/>
            <a:endParaRPr lang="it-IT" dirty="0" smtClean="0">
              <a:solidFill>
                <a:schemeClr val="bg1"/>
              </a:solidFill>
            </a:endParaRPr>
          </a:p>
          <a:p>
            <a:pPr algn="l"/>
            <a:endParaRPr lang="it-IT" dirty="0" smtClean="0">
              <a:solidFill>
                <a:schemeClr val="bg1"/>
              </a:solidFill>
            </a:endParaRPr>
          </a:p>
          <a:p>
            <a:pPr algn="l"/>
            <a:endParaRPr lang="it-IT" dirty="0" smtClean="0">
              <a:solidFill>
                <a:schemeClr val="bg1"/>
              </a:solidFill>
            </a:endParaRPr>
          </a:p>
          <a:p>
            <a:endParaRPr lang="it-IT" dirty="0">
              <a:solidFill>
                <a:schemeClr val="bg1"/>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91375" y="3233073"/>
            <a:ext cx="859536" cy="85953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31461" y="3242598"/>
            <a:ext cx="859536" cy="859536"/>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31461" y="4425035"/>
            <a:ext cx="859536" cy="859536"/>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91375" y="4439813"/>
            <a:ext cx="859536" cy="859536"/>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53099" y="3163248"/>
            <a:ext cx="939167" cy="939167"/>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50434" y="4406054"/>
            <a:ext cx="941832" cy="941832"/>
          </a:xfrm>
          <a:prstGeom prst="rect">
            <a:avLst/>
          </a:prstGeom>
        </p:spPr>
      </p:pic>
    </p:spTree>
    <p:extLst>
      <p:ext uri="{BB962C8B-B14F-4D97-AF65-F5344CB8AC3E}">
        <p14:creationId xmlns:p14="http://schemas.microsoft.com/office/powerpoint/2010/main" val="39647504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95274"/>
            <a:ext cx="9144000" cy="1509713"/>
          </a:xfrm>
        </p:spPr>
        <p:txBody>
          <a:bodyPr/>
          <a:lstStyle/>
          <a:p>
            <a:r>
              <a:rPr lang="it-IT" dirty="0" smtClean="0">
                <a:solidFill>
                  <a:schemeClr val="bg1"/>
                </a:solidFill>
              </a:rPr>
              <a:t>Regole del gioco</a:t>
            </a:r>
            <a:endParaRPr lang="it-IT" dirty="0">
              <a:solidFill>
                <a:schemeClr val="bg1"/>
              </a:solidFill>
            </a:endParaRPr>
          </a:p>
        </p:txBody>
      </p:sp>
      <p:sp>
        <p:nvSpPr>
          <p:cNvPr id="3" name="Subtitle 2"/>
          <p:cNvSpPr>
            <a:spLocks noGrp="1"/>
          </p:cNvSpPr>
          <p:nvPr>
            <p:ph type="subTitle" idx="1"/>
          </p:nvPr>
        </p:nvSpPr>
        <p:spPr>
          <a:xfrm>
            <a:off x="895350" y="2055877"/>
            <a:ext cx="10696575" cy="2398713"/>
          </a:xfrm>
        </p:spPr>
        <p:txBody>
          <a:bodyPr>
            <a:normAutofit/>
          </a:bodyPr>
          <a:lstStyle/>
          <a:p>
            <a:pPr algn="l"/>
            <a:r>
              <a:rPr lang="it-IT" dirty="0" smtClean="0">
                <a:solidFill>
                  <a:schemeClr val="bg1"/>
                </a:solidFill>
              </a:rPr>
              <a:t>La scelta di far giocare o non far giocare il giocatore dovrà avvenire entro un limite di tempo: se non scegli abbastanza in fretta, comparirà un punto di domanda.</a:t>
            </a:r>
            <a:endParaRPr lang="it-IT" dirty="0">
              <a:solidFill>
                <a:schemeClr val="bg1"/>
              </a:solidFill>
            </a:endParaRPr>
          </a:p>
          <a:p>
            <a:pPr algn="l"/>
            <a:endParaRPr lang="it-IT" dirty="0" smtClean="0">
              <a:solidFill>
                <a:schemeClr val="bg1"/>
              </a:solidFill>
            </a:endParaRPr>
          </a:p>
          <a:p>
            <a:pPr algn="l"/>
            <a:endParaRPr lang="it-IT" dirty="0">
              <a:solidFill>
                <a:schemeClr val="bg1"/>
              </a:solidFill>
            </a:endParaRPr>
          </a:p>
          <a:p>
            <a:endParaRPr lang="it-IT" dirty="0">
              <a:solidFill>
                <a:schemeClr val="bg1"/>
              </a:solidFill>
            </a:endParaRPr>
          </a:p>
        </p:txBody>
      </p:sp>
      <p:sp>
        <p:nvSpPr>
          <p:cNvPr id="4" name="Subtitle 2"/>
          <p:cNvSpPr txBox="1">
            <a:spLocks/>
          </p:cNvSpPr>
          <p:nvPr/>
        </p:nvSpPr>
        <p:spPr>
          <a:xfrm>
            <a:off x="-228600" y="4240212"/>
            <a:ext cx="12239625" cy="23987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it-IT" dirty="0" smtClean="0">
              <a:solidFill>
                <a:schemeClr val="bg1"/>
              </a:solidFill>
            </a:endParaRPr>
          </a:p>
          <a:p>
            <a:endParaRPr lang="it-IT" dirty="0">
              <a:solidFill>
                <a:schemeClr val="bg1"/>
              </a:solidFill>
            </a:endParaRPr>
          </a:p>
          <a:p>
            <a:endParaRPr lang="it-IT" dirty="0" smtClean="0">
              <a:solidFill>
                <a:schemeClr val="bg1"/>
              </a:solidFill>
            </a:endParaRPr>
          </a:p>
          <a:p>
            <a:r>
              <a:rPr lang="it-IT" sz="1800" dirty="0" smtClean="0">
                <a:solidFill>
                  <a:schemeClr val="bg1"/>
                </a:solidFill>
              </a:rPr>
              <a:t>Premi il tasto -&gt; per passare alla schermata successiva o il tasto &lt;- per tornare a quella precedente.</a:t>
            </a:r>
          </a:p>
          <a:p>
            <a:pPr algn="l"/>
            <a:endParaRPr lang="it-IT" dirty="0" smtClean="0">
              <a:solidFill>
                <a:schemeClr val="bg1"/>
              </a:solidFill>
            </a:endParaRPr>
          </a:p>
          <a:p>
            <a:pPr algn="l"/>
            <a:endParaRPr lang="it-IT" dirty="0" smtClean="0">
              <a:solidFill>
                <a:schemeClr val="bg1"/>
              </a:solidFill>
            </a:endParaRPr>
          </a:p>
          <a:p>
            <a:pPr algn="l"/>
            <a:endParaRPr lang="it-IT" dirty="0" smtClean="0">
              <a:solidFill>
                <a:schemeClr val="bg1"/>
              </a:solidFill>
            </a:endParaRPr>
          </a:p>
          <a:p>
            <a:endParaRPr lang="it-IT" dirty="0">
              <a:solidFill>
                <a:schemeClr val="bg1"/>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91375" y="3233073"/>
            <a:ext cx="859536" cy="85953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31461" y="3242598"/>
            <a:ext cx="859536" cy="859536"/>
          </a:xfrm>
          <a:prstGeom prst="rect">
            <a:avLst/>
          </a:prstGeom>
        </p:spPr>
      </p:pic>
      <p:sp>
        <p:nvSpPr>
          <p:cNvPr id="11" name="TextBox 10"/>
          <p:cNvSpPr txBox="1"/>
          <p:nvPr/>
        </p:nvSpPr>
        <p:spPr>
          <a:xfrm>
            <a:off x="5956186" y="3271137"/>
            <a:ext cx="470000" cy="830997"/>
          </a:xfrm>
          <a:prstGeom prst="rect">
            <a:avLst/>
          </a:prstGeom>
          <a:noFill/>
        </p:spPr>
        <p:txBody>
          <a:bodyPr wrap="none" rtlCol="0">
            <a:spAutoFit/>
          </a:bodyPr>
          <a:lstStyle/>
          <a:p>
            <a:r>
              <a:rPr lang="it-IT" sz="4800" dirty="0" smtClean="0">
                <a:solidFill>
                  <a:srgbClr val="FF0000"/>
                </a:solidFill>
              </a:rPr>
              <a:t>?</a:t>
            </a:r>
            <a:endParaRPr lang="it-IT" sz="4800" dirty="0">
              <a:solidFill>
                <a:srgbClr val="FF0000"/>
              </a:solidFill>
            </a:endParaRPr>
          </a:p>
        </p:txBody>
      </p:sp>
    </p:spTree>
    <p:extLst>
      <p:ext uri="{BB962C8B-B14F-4D97-AF65-F5344CB8AC3E}">
        <p14:creationId xmlns:p14="http://schemas.microsoft.com/office/powerpoint/2010/main" val="3005976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95274"/>
            <a:ext cx="9144000" cy="1509713"/>
          </a:xfrm>
        </p:spPr>
        <p:txBody>
          <a:bodyPr/>
          <a:lstStyle/>
          <a:p>
            <a:r>
              <a:rPr lang="it-IT" dirty="0" smtClean="0">
                <a:solidFill>
                  <a:schemeClr val="bg1"/>
                </a:solidFill>
              </a:rPr>
              <a:t>Regole del gioco</a:t>
            </a:r>
            <a:endParaRPr lang="it-IT" dirty="0">
              <a:solidFill>
                <a:schemeClr val="bg1"/>
              </a:solidFill>
            </a:endParaRPr>
          </a:p>
        </p:txBody>
      </p:sp>
      <p:sp>
        <p:nvSpPr>
          <p:cNvPr id="3" name="Subtitle 2"/>
          <p:cNvSpPr>
            <a:spLocks noGrp="1"/>
          </p:cNvSpPr>
          <p:nvPr>
            <p:ph type="subTitle" idx="1"/>
          </p:nvPr>
        </p:nvSpPr>
        <p:spPr>
          <a:xfrm>
            <a:off x="895350" y="2055877"/>
            <a:ext cx="10696575" cy="2398713"/>
          </a:xfrm>
        </p:spPr>
        <p:txBody>
          <a:bodyPr>
            <a:normAutofit/>
          </a:bodyPr>
          <a:lstStyle/>
          <a:p>
            <a:pPr algn="l"/>
            <a:r>
              <a:rPr lang="it-IT" dirty="0" smtClean="0">
                <a:solidFill>
                  <a:schemeClr val="bg1"/>
                </a:solidFill>
              </a:rPr>
              <a:t>La posizione dei tasti «Gioca» e «Non giocare» potrà cambiare tra i vari giocatori che testerai:</a:t>
            </a:r>
          </a:p>
          <a:p>
            <a:pPr algn="l"/>
            <a:endParaRPr lang="it-IT" dirty="0">
              <a:solidFill>
                <a:schemeClr val="bg1"/>
              </a:solidFill>
            </a:endParaRPr>
          </a:p>
          <a:p>
            <a:endParaRPr lang="it-IT" dirty="0">
              <a:solidFill>
                <a:schemeClr val="bg1"/>
              </a:solidFill>
            </a:endParaRPr>
          </a:p>
        </p:txBody>
      </p:sp>
      <p:sp>
        <p:nvSpPr>
          <p:cNvPr id="4" name="Subtitle 2"/>
          <p:cNvSpPr txBox="1">
            <a:spLocks/>
          </p:cNvSpPr>
          <p:nvPr/>
        </p:nvSpPr>
        <p:spPr>
          <a:xfrm>
            <a:off x="-228600" y="4240212"/>
            <a:ext cx="12239625" cy="23987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it-IT" dirty="0" smtClean="0">
              <a:solidFill>
                <a:schemeClr val="bg1"/>
              </a:solidFill>
            </a:endParaRPr>
          </a:p>
          <a:p>
            <a:endParaRPr lang="it-IT" dirty="0">
              <a:solidFill>
                <a:schemeClr val="bg1"/>
              </a:solidFill>
            </a:endParaRPr>
          </a:p>
          <a:p>
            <a:endParaRPr lang="it-IT" dirty="0" smtClean="0">
              <a:solidFill>
                <a:schemeClr val="bg1"/>
              </a:solidFill>
            </a:endParaRPr>
          </a:p>
          <a:p>
            <a:r>
              <a:rPr lang="it-IT" sz="1800" dirty="0" smtClean="0">
                <a:solidFill>
                  <a:schemeClr val="bg1"/>
                </a:solidFill>
              </a:rPr>
              <a:t>Premi il tasto -&gt; per passare alla schermata successiva o il tasto &lt;- per tornare a quella precedente.</a:t>
            </a:r>
          </a:p>
          <a:p>
            <a:pPr algn="l"/>
            <a:endParaRPr lang="it-IT" dirty="0" smtClean="0">
              <a:solidFill>
                <a:schemeClr val="bg1"/>
              </a:solidFill>
            </a:endParaRPr>
          </a:p>
          <a:p>
            <a:pPr algn="l"/>
            <a:endParaRPr lang="it-IT" dirty="0" smtClean="0">
              <a:solidFill>
                <a:schemeClr val="bg1"/>
              </a:solidFill>
            </a:endParaRPr>
          </a:p>
          <a:p>
            <a:pPr algn="l"/>
            <a:endParaRPr lang="it-IT" dirty="0" smtClean="0">
              <a:solidFill>
                <a:schemeClr val="bg1"/>
              </a:solidFill>
            </a:endParaRPr>
          </a:p>
          <a:p>
            <a:endParaRPr lang="it-IT" dirty="0">
              <a:solidFill>
                <a:schemeClr val="bg1"/>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91375" y="3233073"/>
            <a:ext cx="859536" cy="85953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31461" y="3242598"/>
            <a:ext cx="859536" cy="859536"/>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31461" y="4429319"/>
            <a:ext cx="859536" cy="85953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91375" y="4454590"/>
            <a:ext cx="859536" cy="859536"/>
          </a:xfrm>
          <a:prstGeom prst="rect">
            <a:avLst/>
          </a:prstGeom>
        </p:spPr>
      </p:pic>
      <p:sp>
        <p:nvSpPr>
          <p:cNvPr id="12" name="Subtitle 2"/>
          <p:cNvSpPr txBox="1">
            <a:spLocks/>
          </p:cNvSpPr>
          <p:nvPr/>
        </p:nvSpPr>
        <p:spPr>
          <a:xfrm>
            <a:off x="819150" y="4678298"/>
            <a:ext cx="10696575" cy="78343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dirty="0" smtClean="0">
                <a:solidFill>
                  <a:schemeClr val="bg1"/>
                </a:solidFill>
              </a:rPr>
              <a:t>Oppure</a:t>
            </a:r>
          </a:p>
          <a:p>
            <a:pPr algn="l"/>
            <a:endParaRPr lang="it-IT" dirty="0" smtClean="0">
              <a:solidFill>
                <a:schemeClr val="bg1"/>
              </a:solidFill>
            </a:endParaRPr>
          </a:p>
          <a:p>
            <a:pPr algn="l"/>
            <a:endParaRPr lang="it-IT" dirty="0" smtClean="0">
              <a:solidFill>
                <a:schemeClr val="bg1"/>
              </a:solidFill>
            </a:endParaRPr>
          </a:p>
          <a:p>
            <a:endParaRPr lang="it-IT" dirty="0">
              <a:solidFill>
                <a:schemeClr val="bg1"/>
              </a:solidFill>
            </a:endParaRPr>
          </a:p>
        </p:txBody>
      </p:sp>
      <p:sp>
        <p:nvSpPr>
          <p:cNvPr id="13" name="Subtitle 2"/>
          <p:cNvSpPr txBox="1">
            <a:spLocks/>
          </p:cNvSpPr>
          <p:nvPr/>
        </p:nvSpPr>
        <p:spPr>
          <a:xfrm>
            <a:off x="819150" y="3362227"/>
            <a:ext cx="10696575" cy="78343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dirty="0" smtClean="0">
                <a:solidFill>
                  <a:schemeClr val="bg1"/>
                </a:solidFill>
              </a:rPr>
              <a:t>Potrà essere</a:t>
            </a:r>
          </a:p>
          <a:p>
            <a:pPr algn="l"/>
            <a:endParaRPr lang="it-IT" dirty="0" smtClean="0">
              <a:solidFill>
                <a:schemeClr val="bg1"/>
              </a:solidFill>
            </a:endParaRPr>
          </a:p>
          <a:p>
            <a:pPr algn="l"/>
            <a:endParaRPr lang="it-IT" dirty="0" smtClean="0">
              <a:solidFill>
                <a:schemeClr val="bg1"/>
              </a:solidFill>
            </a:endParaRPr>
          </a:p>
          <a:p>
            <a:endParaRPr lang="it-IT" dirty="0">
              <a:solidFill>
                <a:schemeClr val="bg1"/>
              </a:solidFill>
            </a:endParaRPr>
          </a:p>
        </p:txBody>
      </p:sp>
    </p:spTree>
    <p:extLst>
      <p:ext uri="{BB962C8B-B14F-4D97-AF65-F5344CB8AC3E}">
        <p14:creationId xmlns:p14="http://schemas.microsoft.com/office/powerpoint/2010/main" val="7887630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95274"/>
            <a:ext cx="9144000" cy="1509713"/>
          </a:xfrm>
        </p:spPr>
        <p:txBody>
          <a:bodyPr/>
          <a:lstStyle/>
          <a:p>
            <a:r>
              <a:rPr lang="it-IT" dirty="0" smtClean="0">
                <a:solidFill>
                  <a:schemeClr val="bg1"/>
                </a:solidFill>
              </a:rPr>
              <a:t>Regole del gioco</a:t>
            </a:r>
            <a:endParaRPr lang="it-IT" dirty="0">
              <a:solidFill>
                <a:schemeClr val="bg1"/>
              </a:solidFill>
            </a:endParaRPr>
          </a:p>
        </p:txBody>
      </p:sp>
      <p:sp>
        <p:nvSpPr>
          <p:cNvPr id="3" name="Subtitle 2"/>
          <p:cNvSpPr>
            <a:spLocks noGrp="1"/>
          </p:cNvSpPr>
          <p:nvPr>
            <p:ph type="subTitle" idx="1"/>
          </p:nvPr>
        </p:nvSpPr>
        <p:spPr>
          <a:xfrm>
            <a:off x="885825" y="2363787"/>
            <a:ext cx="10696575" cy="2398713"/>
          </a:xfrm>
        </p:spPr>
        <p:txBody>
          <a:bodyPr>
            <a:normAutofit lnSpcReduction="10000"/>
          </a:bodyPr>
          <a:lstStyle/>
          <a:p>
            <a:pPr algn="l"/>
            <a:r>
              <a:rPr lang="it-IT" dirty="0" smtClean="0">
                <a:solidFill>
                  <a:schemeClr val="bg1"/>
                </a:solidFill>
              </a:rPr>
              <a:t>Dopo aver simulato un certo numero di partite, ti verrà chiesto di giudicare l’impatto del giocatore sulla tua squadra con un punteggio da -100 a 100. Per esempio:</a:t>
            </a:r>
          </a:p>
          <a:p>
            <a:pPr algn="l"/>
            <a:endParaRPr lang="it-IT" dirty="0">
              <a:solidFill>
                <a:schemeClr val="bg1"/>
              </a:solidFill>
            </a:endParaRPr>
          </a:p>
          <a:p>
            <a:pPr algn="l"/>
            <a:r>
              <a:rPr lang="it-IT" dirty="0" smtClean="0">
                <a:solidFill>
                  <a:schemeClr val="bg1"/>
                </a:solidFill>
              </a:rPr>
              <a:t>100 : il giocatore fa sempre vincere la squadra</a:t>
            </a:r>
          </a:p>
          <a:p>
            <a:pPr algn="l"/>
            <a:r>
              <a:rPr lang="it-IT" dirty="0" smtClean="0">
                <a:solidFill>
                  <a:schemeClr val="bg1"/>
                </a:solidFill>
              </a:rPr>
              <a:t>0 : il giocatore non ha alcun impatto sulla performance della squadra</a:t>
            </a:r>
          </a:p>
          <a:p>
            <a:pPr algn="l"/>
            <a:r>
              <a:rPr lang="it-IT" dirty="0" smtClean="0">
                <a:solidFill>
                  <a:schemeClr val="bg1"/>
                </a:solidFill>
              </a:rPr>
              <a:t>- 100: il giocatore fa sempre perdere la squadra. </a:t>
            </a:r>
          </a:p>
          <a:p>
            <a:pPr algn="l"/>
            <a:endParaRPr lang="it-IT" dirty="0">
              <a:solidFill>
                <a:schemeClr val="bg1"/>
              </a:solidFill>
            </a:endParaRPr>
          </a:p>
          <a:p>
            <a:pPr algn="l"/>
            <a:endParaRPr lang="it-IT" dirty="0" smtClean="0">
              <a:solidFill>
                <a:schemeClr val="bg1"/>
              </a:solidFill>
            </a:endParaRPr>
          </a:p>
          <a:p>
            <a:pPr algn="l"/>
            <a:endParaRPr lang="it-IT" dirty="0">
              <a:solidFill>
                <a:schemeClr val="bg1"/>
              </a:solidFill>
            </a:endParaRPr>
          </a:p>
          <a:p>
            <a:endParaRPr lang="it-IT" dirty="0">
              <a:solidFill>
                <a:schemeClr val="bg1"/>
              </a:solidFill>
            </a:endParaRPr>
          </a:p>
        </p:txBody>
      </p:sp>
      <p:sp>
        <p:nvSpPr>
          <p:cNvPr id="4" name="Subtitle 2"/>
          <p:cNvSpPr txBox="1">
            <a:spLocks/>
          </p:cNvSpPr>
          <p:nvPr/>
        </p:nvSpPr>
        <p:spPr>
          <a:xfrm>
            <a:off x="-228600" y="4240212"/>
            <a:ext cx="12239625" cy="23987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it-IT" dirty="0" smtClean="0">
              <a:solidFill>
                <a:schemeClr val="bg1"/>
              </a:solidFill>
            </a:endParaRPr>
          </a:p>
          <a:p>
            <a:endParaRPr lang="it-IT" dirty="0">
              <a:solidFill>
                <a:schemeClr val="bg1"/>
              </a:solidFill>
            </a:endParaRPr>
          </a:p>
          <a:p>
            <a:endParaRPr lang="it-IT" dirty="0" smtClean="0">
              <a:solidFill>
                <a:schemeClr val="bg1"/>
              </a:solidFill>
            </a:endParaRPr>
          </a:p>
          <a:p>
            <a:r>
              <a:rPr lang="it-IT" sz="1800" dirty="0" smtClean="0">
                <a:solidFill>
                  <a:schemeClr val="bg1"/>
                </a:solidFill>
              </a:rPr>
              <a:t>Premi il tasto -&gt; per passare alla schermata successiva o il tasto &lt;- per tornare a quella precedente.</a:t>
            </a:r>
          </a:p>
          <a:p>
            <a:pPr algn="l"/>
            <a:endParaRPr lang="it-IT" dirty="0" smtClean="0">
              <a:solidFill>
                <a:schemeClr val="bg1"/>
              </a:solidFill>
            </a:endParaRPr>
          </a:p>
          <a:p>
            <a:pPr algn="l"/>
            <a:endParaRPr lang="it-IT" dirty="0" smtClean="0">
              <a:solidFill>
                <a:schemeClr val="bg1"/>
              </a:solidFill>
            </a:endParaRPr>
          </a:p>
          <a:p>
            <a:pPr algn="l"/>
            <a:endParaRPr lang="it-IT" dirty="0" smtClean="0">
              <a:solidFill>
                <a:schemeClr val="bg1"/>
              </a:solidFill>
            </a:endParaRPr>
          </a:p>
          <a:p>
            <a:endParaRPr lang="it-IT" dirty="0">
              <a:solidFill>
                <a:schemeClr val="bg1"/>
              </a:solidFill>
            </a:endParaRPr>
          </a:p>
        </p:txBody>
      </p:sp>
    </p:spTree>
    <p:extLst>
      <p:ext uri="{BB962C8B-B14F-4D97-AF65-F5344CB8AC3E}">
        <p14:creationId xmlns:p14="http://schemas.microsoft.com/office/powerpoint/2010/main" val="6115813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405</Words>
  <Application>Microsoft Office PowerPoint</Application>
  <PresentationFormat>Widescreen</PresentationFormat>
  <Paragraphs>66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Regole del gioco</vt:lpstr>
      <vt:lpstr>Regole del gioco</vt:lpstr>
      <vt:lpstr>Regole del gioco</vt:lpstr>
      <vt:lpstr>Regole del gioco</vt:lpstr>
      <vt:lpstr>Regole del gioco</vt:lpstr>
      <vt:lpstr>Regole del gioco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Regole del gioco</dc:title>
  <dc:creator>Puppi, Martina</dc:creator>
  <cp:lastModifiedBy>Puppi, Martina</cp:lastModifiedBy>
  <cp:revision>7</cp:revision>
  <dcterms:created xsi:type="dcterms:W3CDTF">2017-04-02T11:51:09Z</dcterms:created>
  <dcterms:modified xsi:type="dcterms:W3CDTF">2017-04-02T12:13:33Z</dcterms:modified>
</cp:coreProperties>
</file>