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3.xml" ContentType="application/vnd.openxmlformats-officedocument.theme+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4.xml" ContentType="application/vnd.openxmlformats-officedocument.theme+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theme/theme5.xml" ContentType="application/vnd.openxmlformats-officedocument.theme+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theme/theme6.xml" ContentType="application/vnd.openxmlformats-officedocument.theme+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56" r:id="rId4"/>
    <p:sldMasterId id="2147483704" r:id="rId5"/>
    <p:sldMasterId id="2147483716" r:id="rId6"/>
    <p:sldMasterId id="2147483730" r:id="rId7"/>
    <p:sldMasterId id="2147483755" r:id="rId8"/>
    <p:sldMasterId id="2147483780" r:id="rId9"/>
    <p:sldMasterId id="2147483805" r:id="rId10"/>
  </p:sldMasterIdLst>
  <p:notesMasterIdLst>
    <p:notesMasterId r:id="rId46"/>
  </p:notesMasterIdLst>
  <p:sldIdLst>
    <p:sldId id="293" r:id="rId11"/>
    <p:sldId id="428" r:id="rId12"/>
    <p:sldId id="325" r:id="rId13"/>
    <p:sldId id="486" r:id="rId14"/>
    <p:sldId id="464" r:id="rId15"/>
    <p:sldId id="465" r:id="rId16"/>
    <p:sldId id="466" r:id="rId17"/>
    <p:sldId id="467" r:id="rId18"/>
    <p:sldId id="468" r:id="rId19"/>
    <p:sldId id="490" r:id="rId20"/>
    <p:sldId id="487" r:id="rId21"/>
    <p:sldId id="469" r:id="rId22"/>
    <p:sldId id="470" r:id="rId23"/>
    <p:sldId id="471" r:id="rId24"/>
    <p:sldId id="491" r:id="rId25"/>
    <p:sldId id="488" r:id="rId26"/>
    <p:sldId id="473" r:id="rId27"/>
    <p:sldId id="477" r:id="rId28"/>
    <p:sldId id="474" r:id="rId29"/>
    <p:sldId id="476" r:id="rId30"/>
    <p:sldId id="478" r:id="rId31"/>
    <p:sldId id="492" r:id="rId32"/>
    <p:sldId id="489" r:id="rId33"/>
    <p:sldId id="479" r:id="rId34"/>
    <p:sldId id="480" r:id="rId35"/>
    <p:sldId id="481" r:id="rId36"/>
    <p:sldId id="482" r:id="rId37"/>
    <p:sldId id="483" r:id="rId38"/>
    <p:sldId id="484" r:id="rId39"/>
    <p:sldId id="485" r:id="rId40"/>
    <p:sldId id="493" r:id="rId41"/>
    <p:sldId id="306" r:id="rId42"/>
    <p:sldId id="390" r:id="rId43"/>
    <p:sldId id="402" r:id="rId44"/>
    <p:sldId id="292" r:id="rId45"/>
  </p:sldIdLst>
  <p:sldSz cx="9144000" cy="6858000" type="screen4x3"/>
  <p:notesSz cx="7010400" cy="9296400"/>
  <p:defaultTex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C"/>
    <a:srgbClr val="FF33CC"/>
    <a:srgbClr val="FF0000"/>
    <a:srgbClr val="3E8CC6"/>
    <a:srgbClr val="E8F6E4"/>
    <a:srgbClr val="EEEFD7"/>
    <a:srgbClr val="BBCDE3"/>
    <a:srgbClr val="B395D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notesView">
  <p:normalViewPr horzBarState="maximized">
    <p:restoredLeft sz="17359" autoAdjust="0"/>
    <p:restoredTop sz="86353" autoAdjust="0"/>
  </p:normalViewPr>
  <p:slideViewPr>
    <p:cSldViewPr snapToGrid="0">
      <p:cViewPr varScale="1">
        <p:scale>
          <a:sx n="116" d="100"/>
          <a:sy n="116" d="100"/>
        </p:scale>
        <p:origin x="1368" y="108"/>
      </p:cViewPr>
      <p:guideLst>
        <p:guide orient="horz" pos="2160"/>
        <p:guide pos="2880"/>
      </p:guideLst>
    </p:cSldViewPr>
  </p:slideViewPr>
  <p:outlineViewPr>
    <p:cViewPr>
      <p:scale>
        <a:sx n="33" d="100"/>
        <a:sy n="33" d="100"/>
      </p:scale>
      <p:origin x="258" y="2226"/>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Lst>
  </p:outlineViewPr>
  <p:notesTextViewPr>
    <p:cViewPr>
      <p:scale>
        <a:sx n="100" d="100"/>
        <a:sy n="100" d="100"/>
      </p:scale>
      <p:origin x="0" y="0"/>
    </p:cViewPr>
  </p:notesTextViewPr>
  <p:sorterViewPr>
    <p:cViewPr>
      <p:scale>
        <a:sx n="100" d="100"/>
        <a:sy n="100" d="100"/>
      </p:scale>
      <p:origin x="0" y="0"/>
    </p:cViewPr>
  </p:sorterViewPr>
  <p:notesViewPr>
    <p:cSldViewPr snapToGrid="0">
      <p:cViewPr varScale="1">
        <p:scale>
          <a:sx n="87" d="100"/>
          <a:sy n="87" d="100"/>
        </p:scale>
        <p:origin x="3804" y="96"/>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3.xml"/><Relationship Id="rId18" Type="http://schemas.openxmlformats.org/officeDocument/2006/relationships/slide" Target="slides/slide8.xml"/><Relationship Id="rId26" Type="http://schemas.openxmlformats.org/officeDocument/2006/relationships/slide" Target="slides/slide16.xml"/><Relationship Id="rId39" Type="http://schemas.openxmlformats.org/officeDocument/2006/relationships/slide" Target="slides/slide29.xml"/><Relationship Id="rId3" Type="http://schemas.openxmlformats.org/officeDocument/2006/relationships/customXml" Target="../customXml/item3.xml"/><Relationship Id="rId21" Type="http://schemas.openxmlformats.org/officeDocument/2006/relationships/slide" Target="slides/slide11.xml"/><Relationship Id="rId34" Type="http://schemas.openxmlformats.org/officeDocument/2006/relationships/slide" Target="slides/slide24.xml"/><Relationship Id="rId42" Type="http://schemas.openxmlformats.org/officeDocument/2006/relationships/slide" Target="slides/slide32.xml"/><Relationship Id="rId47" Type="http://schemas.openxmlformats.org/officeDocument/2006/relationships/commentAuthors" Target="commentAuthors.xml"/><Relationship Id="rId50" Type="http://schemas.openxmlformats.org/officeDocument/2006/relationships/theme" Target="theme/theme1.xml"/><Relationship Id="rId7" Type="http://schemas.openxmlformats.org/officeDocument/2006/relationships/slideMaster" Target="slideMasters/slideMaster4.xml"/><Relationship Id="rId12" Type="http://schemas.openxmlformats.org/officeDocument/2006/relationships/slide" Target="slides/slide2.xml"/><Relationship Id="rId17" Type="http://schemas.openxmlformats.org/officeDocument/2006/relationships/slide" Target="slides/slide7.xml"/><Relationship Id="rId25" Type="http://schemas.openxmlformats.org/officeDocument/2006/relationships/slide" Target="slides/slide15.xml"/><Relationship Id="rId33" Type="http://schemas.openxmlformats.org/officeDocument/2006/relationships/slide" Target="slides/slide23.xml"/><Relationship Id="rId38" Type="http://schemas.openxmlformats.org/officeDocument/2006/relationships/slide" Target="slides/slide28.xml"/><Relationship Id="rId46"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6.xml"/><Relationship Id="rId20" Type="http://schemas.openxmlformats.org/officeDocument/2006/relationships/slide" Target="slides/slide10.xml"/><Relationship Id="rId29" Type="http://schemas.openxmlformats.org/officeDocument/2006/relationships/slide" Target="slides/slide19.xml"/><Relationship Id="rId41" Type="http://schemas.openxmlformats.org/officeDocument/2006/relationships/slide" Target="slides/slide3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1.xml"/><Relationship Id="rId24" Type="http://schemas.openxmlformats.org/officeDocument/2006/relationships/slide" Target="slides/slide14.xml"/><Relationship Id="rId32" Type="http://schemas.openxmlformats.org/officeDocument/2006/relationships/slide" Target="slides/slide22.xml"/><Relationship Id="rId37" Type="http://schemas.openxmlformats.org/officeDocument/2006/relationships/slide" Target="slides/slide27.xml"/><Relationship Id="rId40" Type="http://schemas.openxmlformats.org/officeDocument/2006/relationships/slide" Target="slides/slide30.xml"/><Relationship Id="rId45" Type="http://schemas.openxmlformats.org/officeDocument/2006/relationships/slide" Target="slides/slide35.xml"/><Relationship Id="rId5" Type="http://schemas.openxmlformats.org/officeDocument/2006/relationships/slideMaster" Target="slideMasters/slideMaster2.xml"/><Relationship Id="rId15" Type="http://schemas.openxmlformats.org/officeDocument/2006/relationships/slide" Target="slides/slide5.xml"/><Relationship Id="rId23" Type="http://schemas.openxmlformats.org/officeDocument/2006/relationships/slide" Target="slides/slide13.xml"/><Relationship Id="rId28" Type="http://schemas.openxmlformats.org/officeDocument/2006/relationships/slide" Target="slides/slide18.xml"/><Relationship Id="rId36" Type="http://schemas.openxmlformats.org/officeDocument/2006/relationships/slide" Target="slides/slide26.xml"/><Relationship Id="rId49" Type="http://schemas.openxmlformats.org/officeDocument/2006/relationships/viewProps" Target="viewProps.xml"/><Relationship Id="rId10" Type="http://schemas.openxmlformats.org/officeDocument/2006/relationships/slideMaster" Target="slideMasters/slideMaster7.xml"/><Relationship Id="rId19" Type="http://schemas.openxmlformats.org/officeDocument/2006/relationships/slide" Target="slides/slide9.xml"/><Relationship Id="rId31" Type="http://schemas.openxmlformats.org/officeDocument/2006/relationships/slide" Target="slides/slide21.xml"/><Relationship Id="rId44" Type="http://schemas.openxmlformats.org/officeDocument/2006/relationships/slide" Target="slides/slide34.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 Target="slides/slide4.xml"/><Relationship Id="rId22" Type="http://schemas.openxmlformats.org/officeDocument/2006/relationships/slide" Target="slides/slide12.xml"/><Relationship Id="rId27" Type="http://schemas.openxmlformats.org/officeDocument/2006/relationships/slide" Target="slides/slide17.xml"/><Relationship Id="rId30" Type="http://schemas.openxmlformats.org/officeDocument/2006/relationships/slide" Target="slides/slide20.xml"/><Relationship Id="rId35" Type="http://schemas.openxmlformats.org/officeDocument/2006/relationships/slide" Target="slides/slide25.xml"/><Relationship Id="rId43" Type="http://schemas.openxmlformats.org/officeDocument/2006/relationships/slide" Target="slides/slide33.xml"/><Relationship Id="rId48" Type="http://schemas.openxmlformats.org/officeDocument/2006/relationships/presProps" Target="presProps.xml"/><Relationship Id="rId8" Type="http://schemas.openxmlformats.org/officeDocument/2006/relationships/slideMaster" Target="slideMasters/slideMaster5.xml"/><Relationship Id="rId51" Type="http://schemas.openxmlformats.org/officeDocument/2006/relationships/tableStyles" Target="tableStyles.xml"/></Relationships>
</file>

<file path=ppt/_rels/viewProps.xml.rels><?xml version="1.0" encoding="UTF-8" standalone="yes"?>
<Relationships xmlns="http://schemas.openxmlformats.org/package/2006/relationships"><Relationship Id="rId8" Type="http://schemas.openxmlformats.org/officeDocument/2006/relationships/slide" Target="slides/slide14.xml"/><Relationship Id="rId13" Type="http://schemas.openxmlformats.org/officeDocument/2006/relationships/slide" Target="slides/slide21.xml"/><Relationship Id="rId18" Type="http://schemas.openxmlformats.org/officeDocument/2006/relationships/slide" Target="slides/slide28.xml"/><Relationship Id="rId3" Type="http://schemas.openxmlformats.org/officeDocument/2006/relationships/slide" Target="slides/slide7.xml"/><Relationship Id="rId7" Type="http://schemas.openxmlformats.org/officeDocument/2006/relationships/slide" Target="slides/slide13.xml"/><Relationship Id="rId12" Type="http://schemas.openxmlformats.org/officeDocument/2006/relationships/slide" Target="slides/slide20.xml"/><Relationship Id="rId17" Type="http://schemas.openxmlformats.org/officeDocument/2006/relationships/slide" Target="slides/slide27.xml"/><Relationship Id="rId2" Type="http://schemas.openxmlformats.org/officeDocument/2006/relationships/slide" Target="slides/slide6.xml"/><Relationship Id="rId16" Type="http://schemas.openxmlformats.org/officeDocument/2006/relationships/slide" Target="slides/slide26.xml"/><Relationship Id="rId20" Type="http://schemas.openxmlformats.org/officeDocument/2006/relationships/slide" Target="slides/slide30.xml"/><Relationship Id="rId1" Type="http://schemas.openxmlformats.org/officeDocument/2006/relationships/slide" Target="slides/slide5.xml"/><Relationship Id="rId6" Type="http://schemas.openxmlformats.org/officeDocument/2006/relationships/slide" Target="slides/slide12.xml"/><Relationship Id="rId11" Type="http://schemas.openxmlformats.org/officeDocument/2006/relationships/slide" Target="slides/slide19.xml"/><Relationship Id="rId5" Type="http://schemas.openxmlformats.org/officeDocument/2006/relationships/slide" Target="slides/slide9.xml"/><Relationship Id="rId15" Type="http://schemas.openxmlformats.org/officeDocument/2006/relationships/slide" Target="slides/slide25.xml"/><Relationship Id="rId10" Type="http://schemas.openxmlformats.org/officeDocument/2006/relationships/slide" Target="slides/slide18.xml"/><Relationship Id="rId19" Type="http://schemas.openxmlformats.org/officeDocument/2006/relationships/slide" Target="slides/slide29.xml"/><Relationship Id="rId4" Type="http://schemas.openxmlformats.org/officeDocument/2006/relationships/slide" Target="slides/slide8.xml"/><Relationship Id="rId9" Type="http://schemas.openxmlformats.org/officeDocument/2006/relationships/slide" Target="slides/slide17.xml"/><Relationship Id="rId14" Type="http://schemas.openxmlformats.org/officeDocument/2006/relationships/slide" Target="slides/slide2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238125"/>
            <a:ext cx="3038475" cy="347663"/>
          </a:xfrm>
          <a:prstGeom prst="rect">
            <a:avLst/>
          </a:prstGeom>
          <a:noFill/>
          <a:ln w="9525">
            <a:noFill/>
            <a:miter lim="800000"/>
            <a:headEnd/>
            <a:tailEnd/>
          </a:ln>
          <a:effectLst/>
        </p:spPr>
        <p:txBody>
          <a:bodyPr vert="horz" wrap="square" lIns="91440" tIns="0" rIns="91440" bIns="0" numCol="1" anchor="t" anchorCtr="0" compatLnSpc="1">
            <a:prstTxWarp prst="textNoShape">
              <a:avLst/>
            </a:prstTxWarp>
          </a:bodyPr>
          <a:lstStyle>
            <a:lvl1pPr algn="l" eaLnBrk="1" hangingPunct="1">
              <a:defRPr sz="1200">
                <a:solidFill>
                  <a:srgbClr val="336699"/>
                </a:solidFill>
                <a:latin typeface="Arial" charset="0"/>
                <a:cs typeface="+mn-cs"/>
              </a:defRPr>
            </a:lvl1pPr>
          </a:lstStyle>
          <a:p>
            <a:pPr>
              <a:defRPr/>
            </a:pPr>
            <a:r>
              <a:rPr lang="en-US" dirty="0"/>
              <a:t>Module 4: Managing Security</a:t>
            </a:r>
          </a:p>
        </p:txBody>
      </p:sp>
      <p:sp>
        <p:nvSpPr>
          <p:cNvPr id="5123" name="Rectangle 3"/>
          <p:cNvSpPr>
            <a:spLocks noGrp="1" noChangeArrowheads="1"/>
          </p:cNvSpPr>
          <p:nvPr>
            <p:ph type="dt" idx="1"/>
          </p:nvPr>
        </p:nvSpPr>
        <p:spPr bwMode="auto">
          <a:xfrm>
            <a:off x="0" y="0"/>
            <a:ext cx="3038475" cy="222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defRPr sz="1200">
                <a:latin typeface="Arial" charset="0"/>
                <a:cs typeface="+mn-cs"/>
              </a:defRPr>
            </a:lvl1pPr>
          </a:lstStyle>
          <a:p>
            <a:pPr>
              <a:defRPr/>
            </a:pPr>
            <a:r>
              <a:rPr lang="en-US" dirty="0"/>
              <a:t>Course 2786B</a:t>
            </a:r>
          </a:p>
        </p:txBody>
      </p:sp>
      <p:sp>
        <p:nvSpPr>
          <p:cNvPr id="19460" name="Rectangle 4"/>
          <p:cNvSpPr>
            <a:spLocks noGrp="1" noRot="1" noChangeAspect="1" noChangeArrowheads="1" noTextEdit="1"/>
          </p:cNvSpPr>
          <p:nvPr>
            <p:ph type="sldImg" idx="2"/>
          </p:nvPr>
        </p:nvSpPr>
        <p:spPr bwMode="auto">
          <a:xfrm>
            <a:off x="4367213" y="76200"/>
            <a:ext cx="2528887" cy="1897063"/>
          </a:xfrm>
          <a:prstGeom prst="rect">
            <a:avLst/>
          </a:prstGeom>
          <a:noFill/>
          <a:ln w="9525">
            <a:solidFill>
              <a:srgbClr val="000000"/>
            </a:solidFill>
            <a:miter lim="800000"/>
            <a:headEnd/>
            <a:tailEnd/>
          </a:ln>
        </p:spPr>
      </p:sp>
      <p:sp>
        <p:nvSpPr>
          <p:cNvPr id="5125" name="Rectangle 5"/>
          <p:cNvSpPr>
            <a:spLocks noGrp="1" noChangeArrowheads="1"/>
          </p:cNvSpPr>
          <p:nvPr>
            <p:ph type="body" sz="quarter" idx="3"/>
          </p:nvPr>
        </p:nvSpPr>
        <p:spPr bwMode="auto">
          <a:xfrm>
            <a:off x="314325" y="795338"/>
            <a:ext cx="6286500" cy="82327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5127" name="Rectangle 7"/>
          <p:cNvSpPr>
            <a:spLocks noGrp="1" noChangeArrowheads="1"/>
          </p:cNvSpPr>
          <p:nvPr>
            <p:ph type="sldNum" sz="quarter" idx="5"/>
          </p:nvPr>
        </p:nvSpPr>
        <p:spPr bwMode="auto">
          <a:xfrm>
            <a:off x="3970338" y="8829675"/>
            <a:ext cx="3038475" cy="4651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b="0">
                <a:latin typeface="Arial" charset="0"/>
                <a:cs typeface="+mn-cs"/>
              </a:defRPr>
            </a:lvl1pPr>
          </a:lstStyle>
          <a:p>
            <a:pPr>
              <a:defRPr/>
            </a:pPr>
            <a:fld id="{F7CDD145-17A8-454E-9AC4-066C4616686D}" type="slidenum">
              <a:rPr lang="en-US"/>
              <a:pPr>
                <a:defRPr/>
              </a:pPr>
              <a:t>‹#›</a:t>
            </a:fld>
            <a:endParaRPr lang="en-US" dirty="0"/>
          </a:p>
        </p:txBody>
      </p:sp>
    </p:spTree>
    <p:extLst>
      <p:ext uri="{BB962C8B-B14F-4D97-AF65-F5344CB8AC3E}">
        <p14:creationId xmlns:p14="http://schemas.microsoft.com/office/powerpoint/2010/main" val="2898171260"/>
      </p:ext>
    </p:extLst>
  </p:cSld>
  <p:clrMap bg1="lt1" tx1="dk1" bg2="lt2" tx2="dk2" accent1="accent1" accent2="accent2" accent3="accent3" accent4="accent4" accent5="accent5" accent6="accent6" hlink="hlink" folHlink="folHlink"/>
  <p:hf ftr="0"/>
  <p:notesStyle>
    <a:lvl1pPr algn="l" rtl="0" eaLnBrk="0" fontAlgn="base" hangingPunct="0">
      <a:spcBef>
        <a:spcPct val="0"/>
      </a:spcBef>
      <a:spcAft>
        <a:spcPct val="60000"/>
      </a:spcAft>
      <a:defRPr sz="1000" kern="1200">
        <a:solidFill>
          <a:schemeClr val="tx1"/>
        </a:solidFill>
        <a:latin typeface="Arial" charset="0"/>
        <a:ea typeface="+mn-ea"/>
        <a:cs typeface="+mn-cs"/>
      </a:defRPr>
    </a:lvl1pPr>
    <a:lvl2pPr marL="342900" indent="-114300" algn="l" rtl="0" eaLnBrk="0" fontAlgn="base" hangingPunct="0">
      <a:spcBef>
        <a:spcPct val="0"/>
      </a:spcBef>
      <a:spcAft>
        <a:spcPct val="60000"/>
      </a:spcAft>
      <a:buClr>
        <a:srgbClr val="336699"/>
      </a:buClr>
      <a:buChar char="•"/>
      <a:defRPr sz="1000" kern="1200">
        <a:solidFill>
          <a:schemeClr val="tx1"/>
        </a:solidFill>
        <a:latin typeface="Arial" charset="0"/>
        <a:ea typeface="+mn-ea"/>
        <a:cs typeface="+mn-cs"/>
      </a:defRPr>
    </a:lvl2pPr>
    <a:lvl3pPr marL="914400" algn="l" rtl="0" eaLnBrk="0" fontAlgn="base" hangingPunct="0">
      <a:spcBef>
        <a:spcPct val="0"/>
      </a:spcBef>
      <a:spcAft>
        <a:spcPct val="60000"/>
      </a:spcAft>
      <a:defRPr sz="1000" kern="1200">
        <a:solidFill>
          <a:schemeClr val="tx1"/>
        </a:solidFill>
        <a:latin typeface="Arial" charset="0"/>
        <a:ea typeface="+mn-ea"/>
        <a:cs typeface="+mn-cs"/>
      </a:defRPr>
    </a:lvl3pPr>
    <a:lvl4pPr marL="1371600" algn="l" rtl="0" eaLnBrk="0" fontAlgn="base" hangingPunct="0">
      <a:spcBef>
        <a:spcPct val="0"/>
      </a:spcBef>
      <a:spcAft>
        <a:spcPct val="60000"/>
      </a:spcAft>
      <a:defRPr sz="1000" kern="1200">
        <a:solidFill>
          <a:schemeClr val="tx1"/>
        </a:solidFill>
        <a:latin typeface="Arial" charset="0"/>
        <a:ea typeface="+mn-ea"/>
        <a:cs typeface="+mn-cs"/>
      </a:defRPr>
    </a:lvl4pPr>
    <a:lvl5pPr marL="1828800" algn="l" rtl="0" eaLnBrk="0" fontAlgn="base" hangingPunct="0">
      <a:spcBef>
        <a:spcPct val="0"/>
      </a:spcBef>
      <a:spcAft>
        <a:spcPct val="60000"/>
      </a:spcAft>
      <a:defRPr sz="10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www.microsoft.com/sqlserver/en/us/future-editions/sql2012-editions.aspx"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www.microsoft.com/sqlserver/en/us/future-editions/sql2012-editions.aspx"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3" Type="http://schemas.openxmlformats.org/officeDocument/2006/relationships/hyperlink" Target="http://www.microsoft.com/sqlserver/en/us/future-editions/sql2012-editions.aspx" TargetMode="External"/><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3" Type="http://schemas.openxmlformats.org/officeDocument/2006/relationships/hyperlink" Target="http://www.microsoft.com/sqlserver/en/us/future-editions/sql2012-editions.aspx" TargetMode="External"/><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1165026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a:defRPr/>
            </a:pPr>
            <a:r>
              <a:rPr lang="en-US" smtClean="0"/>
              <a:t>Module 4: Managing Security</a:t>
            </a:r>
            <a:endParaRPr lang="en-US" dirty="0"/>
          </a:p>
        </p:txBody>
      </p:sp>
      <p:sp>
        <p:nvSpPr>
          <p:cNvPr id="5" name="Date Placeholder 4"/>
          <p:cNvSpPr>
            <a:spLocks noGrp="1"/>
          </p:cNvSpPr>
          <p:nvPr>
            <p:ph type="dt" idx="11"/>
          </p:nvPr>
        </p:nvSpPr>
        <p:spPr/>
        <p:txBody>
          <a:bodyPr/>
          <a:lstStyle/>
          <a:p>
            <a:pPr>
              <a:defRPr/>
            </a:pPr>
            <a:r>
              <a:rPr lang="en-US" smtClean="0"/>
              <a:t>Course 2786B</a:t>
            </a:r>
            <a:endParaRPr lang="en-US" dirty="0"/>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10</a:t>
            </a:fld>
            <a:endParaRPr lang="en-US" dirty="0"/>
          </a:p>
        </p:txBody>
      </p:sp>
    </p:spTree>
    <p:extLst>
      <p:ext uri="{BB962C8B-B14F-4D97-AF65-F5344CB8AC3E}">
        <p14:creationId xmlns:p14="http://schemas.microsoft.com/office/powerpoint/2010/main" val="26070393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a:defRPr/>
            </a:pPr>
            <a:r>
              <a:rPr lang="en-US" smtClean="0"/>
              <a:t>Module 4: Managing Security</a:t>
            </a:r>
            <a:endParaRPr lang="en-US" dirty="0"/>
          </a:p>
        </p:txBody>
      </p:sp>
      <p:sp>
        <p:nvSpPr>
          <p:cNvPr id="5" name="Date Placeholder 4"/>
          <p:cNvSpPr>
            <a:spLocks noGrp="1"/>
          </p:cNvSpPr>
          <p:nvPr>
            <p:ph type="dt" idx="11"/>
          </p:nvPr>
        </p:nvSpPr>
        <p:spPr/>
        <p:txBody>
          <a:bodyPr/>
          <a:lstStyle/>
          <a:p>
            <a:pPr>
              <a:defRPr/>
            </a:pPr>
            <a:r>
              <a:rPr lang="en-US" smtClean="0"/>
              <a:t>Course 2786B</a:t>
            </a:r>
            <a:endParaRPr lang="en-US" dirty="0"/>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11</a:t>
            </a:fld>
            <a:endParaRPr lang="en-US" dirty="0"/>
          </a:p>
        </p:txBody>
      </p:sp>
    </p:spTree>
    <p:extLst>
      <p:ext uri="{BB962C8B-B14F-4D97-AF65-F5344CB8AC3E}">
        <p14:creationId xmlns:p14="http://schemas.microsoft.com/office/powerpoint/2010/main" val="30042248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314325" y="2046514"/>
            <a:ext cx="6286500" cy="6981599"/>
          </a:xfrm>
        </p:spPr>
        <p:txBody>
          <a:bodyPr/>
          <a:lstStyle/>
          <a:p>
            <a:endParaRPr lang="en-US" dirty="0">
              <a:hlinkClick r:id="rId3"/>
            </a:endParaRPr>
          </a:p>
        </p:txBody>
      </p:sp>
      <p:sp>
        <p:nvSpPr>
          <p:cNvPr id="4" name="Header Placeholder 3"/>
          <p:cNvSpPr>
            <a:spLocks noGrp="1"/>
          </p:cNvSpPr>
          <p:nvPr>
            <p:ph type="hdr" sz="quarter" idx="10"/>
          </p:nvPr>
        </p:nvSpPr>
        <p:spPr/>
        <p:txBody>
          <a:bodyPr/>
          <a:lstStyle/>
          <a:p>
            <a:pPr>
              <a:defRPr/>
            </a:pPr>
            <a:r>
              <a:rPr lang="en-US" dirty="0" smtClean="0"/>
              <a:t>Module 17: Programming with T-SQL</a:t>
            </a:r>
          </a:p>
        </p:txBody>
      </p:sp>
      <p:sp>
        <p:nvSpPr>
          <p:cNvPr id="5" name="Date Placeholder 4"/>
          <p:cNvSpPr>
            <a:spLocks noGrp="1"/>
          </p:cNvSpPr>
          <p:nvPr>
            <p:ph type="dt" idx="11"/>
          </p:nvPr>
        </p:nvSpPr>
        <p:spPr/>
        <p:txBody>
          <a:bodyPr/>
          <a:lstStyle/>
          <a:p>
            <a:pPr>
              <a:defRPr/>
            </a:pPr>
            <a:r>
              <a:rPr lang="en-US" dirty="0" smtClean="0"/>
              <a:t>Course 10774A</a:t>
            </a:r>
            <a:endParaRPr lang="en-US" dirty="0"/>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12</a:t>
            </a:fld>
            <a:endParaRPr lang="en-US" dirty="0"/>
          </a:p>
        </p:txBody>
      </p:sp>
    </p:spTree>
    <p:extLst>
      <p:ext uri="{BB962C8B-B14F-4D97-AF65-F5344CB8AC3E}">
        <p14:creationId xmlns:p14="http://schemas.microsoft.com/office/powerpoint/2010/main" val="37797968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314325" y="2024743"/>
            <a:ext cx="6286500" cy="7003370"/>
          </a:xfrm>
        </p:spPr>
        <p:txBody>
          <a:bodyPr/>
          <a:lstStyle/>
          <a:p>
            <a:endParaRPr lang="en-US" dirty="0">
              <a:hlinkClick r:id="rId3"/>
            </a:endParaRPr>
          </a:p>
        </p:txBody>
      </p:sp>
      <p:sp>
        <p:nvSpPr>
          <p:cNvPr id="4" name="Header Placeholder 3"/>
          <p:cNvSpPr>
            <a:spLocks noGrp="1"/>
          </p:cNvSpPr>
          <p:nvPr>
            <p:ph type="hdr" sz="quarter" idx="10"/>
          </p:nvPr>
        </p:nvSpPr>
        <p:spPr/>
        <p:txBody>
          <a:bodyPr/>
          <a:lstStyle/>
          <a:p>
            <a:pPr>
              <a:defRPr/>
            </a:pPr>
            <a:r>
              <a:rPr lang="en-US" dirty="0" smtClean="0"/>
              <a:t>Module 17: Programming with T-SQL</a:t>
            </a:r>
          </a:p>
        </p:txBody>
      </p:sp>
      <p:sp>
        <p:nvSpPr>
          <p:cNvPr id="5" name="Date Placeholder 4"/>
          <p:cNvSpPr>
            <a:spLocks noGrp="1"/>
          </p:cNvSpPr>
          <p:nvPr>
            <p:ph type="dt" idx="11"/>
          </p:nvPr>
        </p:nvSpPr>
        <p:spPr/>
        <p:txBody>
          <a:bodyPr/>
          <a:lstStyle/>
          <a:p>
            <a:pPr>
              <a:defRPr/>
            </a:pPr>
            <a:r>
              <a:rPr lang="en-US" dirty="0" smtClean="0"/>
              <a:t>Course 10774A</a:t>
            </a:r>
            <a:endParaRPr lang="en-US" dirty="0"/>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13</a:t>
            </a:fld>
            <a:endParaRPr lang="en-US" dirty="0"/>
          </a:p>
        </p:txBody>
      </p:sp>
    </p:spTree>
    <p:extLst>
      <p:ext uri="{BB962C8B-B14F-4D97-AF65-F5344CB8AC3E}">
        <p14:creationId xmlns:p14="http://schemas.microsoft.com/office/powerpoint/2010/main" val="24103881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314325" y="2111829"/>
            <a:ext cx="6286500" cy="6916284"/>
          </a:xfrm>
        </p:spPr>
        <p:txBody>
          <a:bodyPr/>
          <a:lstStyle/>
          <a:p>
            <a:endParaRPr lang="en-US" dirty="0"/>
          </a:p>
        </p:txBody>
      </p:sp>
      <p:sp>
        <p:nvSpPr>
          <p:cNvPr id="4" name="Header Placeholder 3"/>
          <p:cNvSpPr>
            <a:spLocks noGrp="1"/>
          </p:cNvSpPr>
          <p:nvPr>
            <p:ph type="hdr" sz="quarter" idx="10"/>
          </p:nvPr>
        </p:nvSpPr>
        <p:spPr/>
        <p:txBody>
          <a:bodyPr/>
          <a:lstStyle/>
          <a:p>
            <a:pPr>
              <a:defRPr/>
            </a:pPr>
            <a:r>
              <a:rPr lang="en-US" dirty="0" smtClean="0"/>
              <a:t>Module 17: Programming with T-SQL</a:t>
            </a:r>
          </a:p>
        </p:txBody>
      </p:sp>
      <p:sp>
        <p:nvSpPr>
          <p:cNvPr id="5" name="Date Placeholder 4"/>
          <p:cNvSpPr>
            <a:spLocks noGrp="1"/>
          </p:cNvSpPr>
          <p:nvPr>
            <p:ph type="dt" idx="11"/>
          </p:nvPr>
        </p:nvSpPr>
        <p:spPr/>
        <p:txBody>
          <a:bodyPr/>
          <a:lstStyle/>
          <a:p>
            <a:pPr>
              <a:defRPr/>
            </a:pPr>
            <a:r>
              <a:rPr lang="en-US" dirty="0" smtClean="0"/>
              <a:t>Course 10774A</a:t>
            </a:r>
            <a:endParaRPr lang="en-US" dirty="0"/>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14</a:t>
            </a:fld>
            <a:endParaRPr lang="en-US" dirty="0"/>
          </a:p>
        </p:txBody>
      </p:sp>
    </p:spTree>
    <p:extLst>
      <p:ext uri="{BB962C8B-B14F-4D97-AF65-F5344CB8AC3E}">
        <p14:creationId xmlns:p14="http://schemas.microsoft.com/office/powerpoint/2010/main" val="76597315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a:defRPr/>
            </a:pPr>
            <a:r>
              <a:rPr lang="en-US" smtClean="0"/>
              <a:t>Module 4: Managing Security</a:t>
            </a:r>
            <a:endParaRPr lang="en-US" dirty="0"/>
          </a:p>
        </p:txBody>
      </p:sp>
      <p:sp>
        <p:nvSpPr>
          <p:cNvPr id="5" name="Date Placeholder 4"/>
          <p:cNvSpPr>
            <a:spLocks noGrp="1"/>
          </p:cNvSpPr>
          <p:nvPr>
            <p:ph type="dt" idx="11"/>
          </p:nvPr>
        </p:nvSpPr>
        <p:spPr/>
        <p:txBody>
          <a:bodyPr/>
          <a:lstStyle/>
          <a:p>
            <a:pPr>
              <a:defRPr/>
            </a:pPr>
            <a:r>
              <a:rPr lang="en-US" smtClean="0"/>
              <a:t>Course 2786B</a:t>
            </a:r>
            <a:endParaRPr lang="en-US" dirty="0"/>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15</a:t>
            </a:fld>
            <a:endParaRPr lang="en-US" dirty="0"/>
          </a:p>
        </p:txBody>
      </p:sp>
    </p:spTree>
    <p:extLst>
      <p:ext uri="{BB962C8B-B14F-4D97-AF65-F5344CB8AC3E}">
        <p14:creationId xmlns:p14="http://schemas.microsoft.com/office/powerpoint/2010/main" val="230041461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a:defRPr/>
            </a:pPr>
            <a:r>
              <a:rPr lang="en-US" smtClean="0"/>
              <a:t>Module 4: Managing Security</a:t>
            </a:r>
            <a:endParaRPr lang="en-US" dirty="0"/>
          </a:p>
        </p:txBody>
      </p:sp>
      <p:sp>
        <p:nvSpPr>
          <p:cNvPr id="5" name="Date Placeholder 4"/>
          <p:cNvSpPr>
            <a:spLocks noGrp="1"/>
          </p:cNvSpPr>
          <p:nvPr>
            <p:ph type="dt" idx="11"/>
          </p:nvPr>
        </p:nvSpPr>
        <p:spPr/>
        <p:txBody>
          <a:bodyPr/>
          <a:lstStyle/>
          <a:p>
            <a:pPr>
              <a:defRPr/>
            </a:pPr>
            <a:r>
              <a:rPr lang="en-US" smtClean="0"/>
              <a:t>Course 2786B</a:t>
            </a:r>
            <a:endParaRPr lang="en-US" dirty="0"/>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16</a:t>
            </a:fld>
            <a:endParaRPr lang="en-US" dirty="0"/>
          </a:p>
        </p:txBody>
      </p:sp>
    </p:spTree>
    <p:extLst>
      <p:ext uri="{BB962C8B-B14F-4D97-AF65-F5344CB8AC3E}">
        <p14:creationId xmlns:p14="http://schemas.microsoft.com/office/powerpoint/2010/main" val="27941265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314325" y="2098431"/>
            <a:ext cx="6286500" cy="6929682"/>
          </a:xfrm>
        </p:spPr>
        <p:txBody>
          <a:bodyPr/>
          <a:lstStyle/>
          <a:p>
            <a:endParaRPr lang="en-US" dirty="0"/>
          </a:p>
        </p:txBody>
      </p:sp>
      <p:sp>
        <p:nvSpPr>
          <p:cNvPr id="4" name="Header Placeholder 3"/>
          <p:cNvSpPr>
            <a:spLocks noGrp="1"/>
          </p:cNvSpPr>
          <p:nvPr>
            <p:ph type="hdr" sz="quarter" idx="10"/>
          </p:nvPr>
        </p:nvSpPr>
        <p:spPr/>
        <p:txBody>
          <a:bodyPr/>
          <a:lstStyle/>
          <a:p>
            <a:pPr>
              <a:defRPr/>
            </a:pPr>
            <a:r>
              <a:rPr lang="en-US" dirty="0" smtClean="0"/>
              <a:t>Module 18: Implementing Error Handling</a:t>
            </a:r>
          </a:p>
        </p:txBody>
      </p:sp>
      <p:sp>
        <p:nvSpPr>
          <p:cNvPr id="5" name="Date Placeholder 4"/>
          <p:cNvSpPr>
            <a:spLocks noGrp="1"/>
          </p:cNvSpPr>
          <p:nvPr>
            <p:ph type="dt" idx="11"/>
          </p:nvPr>
        </p:nvSpPr>
        <p:spPr/>
        <p:txBody>
          <a:bodyPr/>
          <a:lstStyle/>
          <a:p>
            <a:pPr>
              <a:defRPr/>
            </a:pPr>
            <a:r>
              <a:rPr lang="en-US" dirty="0" smtClean="0"/>
              <a:t>Course 10774A</a:t>
            </a:r>
            <a:endParaRPr lang="en-US" dirty="0"/>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17</a:t>
            </a:fld>
            <a:endParaRPr lang="en-US" dirty="0"/>
          </a:p>
        </p:txBody>
      </p:sp>
    </p:spTree>
    <p:extLst>
      <p:ext uri="{BB962C8B-B14F-4D97-AF65-F5344CB8AC3E}">
        <p14:creationId xmlns:p14="http://schemas.microsoft.com/office/powerpoint/2010/main" val="330044481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314325" y="2013857"/>
            <a:ext cx="6286500" cy="7014256"/>
          </a:xfrm>
        </p:spPr>
        <p:txBody>
          <a:bodyPr/>
          <a:lstStyle/>
          <a:p>
            <a:pPr marL="0" marR="0" indent="0" algn="l" defTabSz="914400" rtl="0" eaLnBrk="0" fontAlgn="base" latinLnBrk="0" hangingPunct="0">
              <a:lnSpc>
                <a:spcPct val="100000"/>
              </a:lnSpc>
              <a:spcBef>
                <a:spcPct val="0"/>
              </a:spcBef>
              <a:spcAft>
                <a:spcPct val="60000"/>
              </a:spcAft>
              <a:buClrTx/>
              <a:buSzTx/>
              <a:buFontTx/>
              <a:buNone/>
              <a:tabLst/>
              <a:defRPr/>
            </a:pPr>
            <a:endParaRPr lang="en-US" dirty="0" smtClean="0"/>
          </a:p>
          <a:p>
            <a:endParaRPr lang="en-US" dirty="0"/>
          </a:p>
        </p:txBody>
      </p:sp>
      <p:sp>
        <p:nvSpPr>
          <p:cNvPr id="4" name="Header Placeholder 3"/>
          <p:cNvSpPr>
            <a:spLocks noGrp="1"/>
          </p:cNvSpPr>
          <p:nvPr>
            <p:ph type="hdr" sz="quarter" idx="10"/>
          </p:nvPr>
        </p:nvSpPr>
        <p:spPr/>
        <p:txBody>
          <a:bodyPr/>
          <a:lstStyle/>
          <a:p>
            <a:pPr>
              <a:defRPr/>
            </a:pPr>
            <a:r>
              <a:rPr lang="en-US" dirty="0" smtClean="0"/>
              <a:t>Module 18: Implementing Error Handling</a:t>
            </a:r>
          </a:p>
        </p:txBody>
      </p:sp>
      <p:sp>
        <p:nvSpPr>
          <p:cNvPr id="5" name="Date Placeholder 4"/>
          <p:cNvSpPr>
            <a:spLocks noGrp="1"/>
          </p:cNvSpPr>
          <p:nvPr>
            <p:ph type="dt" idx="11"/>
          </p:nvPr>
        </p:nvSpPr>
        <p:spPr/>
        <p:txBody>
          <a:bodyPr/>
          <a:lstStyle/>
          <a:p>
            <a:pPr>
              <a:defRPr/>
            </a:pPr>
            <a:r>
              <a:rPr lang="en-US" dirty="0" smtClean="0"/>
              <a:t>Course 10774A</a:t>
            </a:r>
            <a:endParaRPr lang="en-US" dirty="0"/>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18</a:t>
            </a:fld>
            <a:endParaRPr lang="en-US" dirty="0"/>
          </a:p>
        </p:txBody>
      </p:sp>
    </p:spTree>
    <p:extLst>
      <p:ext uri="{BB962C8B-B14F-4D97-AF65-F5344CB8AC3E}">
        <p14:creationId xmlns:p14="http://schemas.microsoft.com/office/powerpoint/2010/main" val="357163293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smtClean="0"/>
              <a:t>Module 18: Implementing Error Handling</a:t>
            </a:r>
          </a:p>
        </p:txBody>
      </p:sp>
      <p:sp>
        <p:nvSpPr>
          <p:cNvPr id="5" name="Date Placeholder 4"/>
          <p:cNvSpPr>
            <a:spLocks noGrp="1"/>
          </p:cNvSpPr>
          <p:nvPr>
            <p:ph type="dt" idx="11"/>
          </p:nvPr>
        </p:nvSpPr>
        <p:spPr/>
        <p:txBody>
          <a:bodyPr/>
          <a:lstStyle/>
          <a:p>
            <a:pPr>
              <a:defRPr/>
            </a:pPr>
            <a:r>
              <a:rPr lang="en-US" dirty="0" smtClean="0"/>
              <a:t>Course 10774A</a:t>
            </a:r>
            <a:endParaRPr lang="en-US" dirty="0"/>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19</a:t>
            </a:fld>
            <a:endParaRPr lang="en-US" dirty="0"/>
          </a:p>
        </p:txBody>
      </p:sp>
    </p:spTree>
    <p:extLst>
      <p:ext uri="{BB962C8B-B14F-4D97-AF65-F5344CB8AC3E}">
        <p14:creationId xmlns:p14="http://schemas.microsoft.com/office/powerpoint/2010/main" val="22361499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a:defRPr/>
            </a:pPr>
            <a:r>
              <a:rPr lang="en-US" smtClean="0"/>
              <a:t>Module 4: Managing Security</a:t>
            </a:r>
            <a:endParaRPr lang="en-US" dirty="0"/>
          </a:p>
        </p:txBody>
      </p:sp>
      <p:sp>
        <p:nvSpPr>
          <p:cNvPr id="5" name="Date Placeholder 4"/>
          <p:cNvSpPr>
            <a:spLocks noGrp="1"/>
          </p:cNvSpPr>
          <p:nvPr>
            <p:ph type="dt" idx="11"/>
          </p:nvPr>
        </p:nvSpPr>
        <p:spPr/>
        <p:txBody>
          <a:bodyPr/>
          <a:lstStyle/>
          <a:p>
            <a:pPr>
              <a:defRPr/>
            </a:pPr>
            <a:r>
              <a:rPr lang="en-US" smtClean="0"/>
              <a:t>Course 2786B</a:t>
            </a:r>
            <a:endParaRPr lang="en-US" dirty="0"/>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2</a:t>
            </a:fld>
            <a:endParaRPr lang="en-US" dirty="0"/>
          </a:p>
        </p:txBody>
      </p:sp>
    </p:spTree>
    <p:extLst>
      <p:ext uri="{BB962C8B-B14F-4D97-AF65-F5344CB8AC3E}">
        <p14:creationId xmlns:p14="http://schemas.microsoft.com/office/powerpoint/2010/main" val="25420580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smtClean="0"/>
              <a:t>Module 18: Implementing Error Handling</a:t>
            </a:r>
          </a:p>
        </p:txBody>
      </p:sp>
      <p:sp>
        <p:nvSpPr>
          <p:cNvPr id="5" name="Date Placeholder 4"/>
          <p:cNvSpPr>
            <a:spLocks noGrp="1"/>
          </p:cNvSpPr>
          <p:nvPr>
            <p:ph type="dt" idx="11"/>
          </p:nvPr>
        </p:nvSpPr>
        <p:spPr/>
        <p:txBody>
          <a:bodyPr/>
          <a:lstStyle/>
          <a:p>
            <a:pPr>
              <a:defRPr/>
            </a:pPr>
            <a:r>
              <a:rPr lang="en-US" dirty="0" smtClean="0"/>
              <a:t>Course 10774A</a:t>
            </a:r>
            <a:endParaRPr lang="en-US" dirty="0"/>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20</a:t>
            </a:fld>
            <a:endParaRPr lang="en-US" dirty="0"/>
          </a:p>
        </p:txBody>
      </p:sp>
    </p:spTree>
    <p:extLst>
      <p:ext uri="{BB962C8B-B14F-4D97-AF65-F5344CB8AC3E}">
        <p14:creationId xmlns:p14="http://schemas.microsoft.com/office/powerpoint/2010/main" val="288590241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314325" y="2002971"/>
            <a:ext cx="6286500" cy="7025142"/>
          </a:xfrm>
        </p:spPr>
        <p:txBody>
          <a:bodyPr/>
          <a:lstStyle/>
          <a:p>
            <a:endParaRPr lang="en-US" dirty="0"/>
          </a:p>
        </p:txBody>
      </p:sp>
      <p:sp>
        <p:nvSpPr>
          <p:cNvPr id="4" name="Header Placeholder 3"/>
          <p:cNvSpPr>
            <a:spLocks noGrp="1"/>
          </p:cNvSpPr>
          <p:nvPr>
            <p:ph type="hdr" sz="quarter" idx="10"/>
          </p:nvPr>
        </p:nvSpPr>
        <p:spPr/>
        <p:txBody>
          <a:bodyPr/>
          <a:lstStyle/>
          <a:p>
            <a:pPr>
              <a:defRPr/>
            </a:pPr>
            <a:r>
              <a:rPr lang="en-US" dirty="0" smtClean="0"/>
              <a:t>Module 18: Implementing Error Handling</a:t>
            </a:r>
          </a:p>
        </p:txBody>
      </p:sp>
      <p:sp>
        <p:nvSpPr>
          <p:cNvPr id="5" name="Date Placeholder 4"/>
          <p:cNvSpPr>
            <a:spLocks noGrp="1"/>
          </p:cNvSpPr>
          <p:nvPr>
            <p:ph type="dt" idx="11"/>
          </p:nvPr>
        </p:nvSpPr>
        <p:spPr/>
        <p:txBody>
          <a:bodyPr/>
          <a:lstStyle/>
          <a:p>
            <a:pPr>
              <a:defRPr/>
            </a:pPr>
            <a:r>
              <a:rPr lang="en-US" dirty="0" smtClean="0"/>
              <a:t>Course 10774A</a:t>
            </a:r>
            <a:endParaRPr lang="en-US" dirty="0"/>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21</a:t>
            </a:fld>
            <a:endParaRPr lang="en-US" dirty="0"/>
          </a:p>
        </p:txBody>
      </p:sp>
    </p:spTree>
    <p:extLst>
      <p:ext uri="{BB962C8B-B14F-4D97-AF65-F5344CB8AC3E}">
        <p14:creationId xmlns:p14="http://schemas.microsoft.com/office/powerpoint/2010/main" val="192073598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a:defRPr/>
            </a:pPr>
            <a:r>
              <a:rPr lang="en-US" smtClean="0"/>
              <a:t>Module 4: Managing Security</a:t>
            </a:r>
            <a:endParaRPr lang="en-US" dirty="0"/>
          </a:p>
        </p:txBody>
      </p:sp>
      <p:sp>
        <p:nvSpPr>
          <p:cNvPr id="5" name="Date Placeholder 4"/>
          <p:cNvSpPr>
            <a:spLocks noGrp="1"/>
          </p:cNvSpPr>
          <p:nvPr>
            <p:ph type="dt" idx="11"/>
          </p:nvPr>
        </p:nvSpPr>
        <p:spPr/>
        <p:txBody>
          <a:bodyPr/>
          <a:lstStyle/>
          <a:p>
            <a:pPr>
              <a:defRPr/>
            </a:pPr>
            <a:r>
              <a:rPr lang="en-US" smtClean="0"/>
              <a:t>Course 2786B</a:t>
            </a:r>
            <a:endParaRPr lang="en-US" dirty="0"/>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22</a:t>
            </a:fld>
            <a:endParaRPr lang="en-US" dirty="0"/>
          </a:p>
        </p:txBody>
      </p:sp>
    </p:spTree>
    <p:extLst>
      <p:ext uri="{BB962C8B-B14F-4D97-AF65-F5344CB8AC3E}">
        <p14:creationId xmlns:p14="http://schemas.microsoft.com/office/powerpoint/2010/main" val="111190154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a:defRPr/>
            </a:pPr>
            <a:r>
              <a:rPr lang="en-US" smtClean="0"/>
              <a:t>Module 4: Managing Security</a:t>
            </a:r>
            <a:endParaRPr lang="en-US" dirty="0"/>
          </a:p>
        </p:txBody>
      </p:sp>
      <p:sp>
        <p:nvSpPr>
          <p:cNvPr id="5" name="Date Placeholder 4"/>
          <p:cNvSpPr>
            <a:spLocks noGrp="1"/>
          </p:cNvSpPr>
          <p:nvPr>
            <p:ph type="dt" idx="11"/>
          </p:nvPr>
        </p:nvSpPr>
        <p:spPr/>
        <p:txBody>
          <a:bodyPr/>
          <a:lstStyle/>
          <a:p>
            <a:pPr>
              <a:defRPr/>
            </a:pPr>
            <a:r>
              <a:rPr lang="en-US" smtClean="0"/>
              <a:t>Course 2786B</a:t>
            </a:r>
            <a:endParaRPr lang="en-US" dirty="0"/>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23</a:t>
            </a:fld>
            <a:endParaRPr lang="en-US" dirty="0"/>
          </a:p>
        </p:txBody>
      </p:sp>
    </p:spTree>
    <p:extLst>
      <p:ext uri="{BB962C8B-B14F-4D97-AF65-F5344CB8AC3E}">
        <p14:creationId xmlns:p14="http://schemas.microsoft.com/office/powerpoint/2010/main" val="63340118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314325" y="2068286"/>
            <a:ext cx="6286500" cy="6959827"/>
          </a:xfrm>
        </p:spPr>
        <p:txBody>
          <a:bodyPr/>
          <a:lstStyle/>
          <a:p>
            <a:endParaRPr lang="en-US" dirty="0"/>
          </a:p>
        </p:txBody>
      </p:sp>
      <p:sp>
        <p:nvSpPr>
          <p:cNvPr id="4" name="Header Placeholder 3"/>
          <p:cNvSpPr>
            <a:spLocks noGrp="1"/>
          </p:cNvSpPr>
          <p:nvPr>
            <p:ph type="hdr" sz="quarter" idx="10"/>
          </p:nvPr>
        </p:nvSpPr>
        <p:spPr/>
        <p:txBody>
          <a:bodyPr/>
          <a:lstStyle/>
          <a:p>
            <a:pPr>
              <a:defRPr/>
            </a:pPr>
            <a:r>
              <a:rPr lang="en-US" dirty="0" smtClean="0"/>
              <a:t>Module 19: Implementing Transactions</a:t>
            </a:r>
          </a:p>
        </p:txBody>
      </p:sp>
      <p:sp>
        <p:nvSpPr>
          <p:cNvPr id="5" name="Date Placeholder 4"/>
          <p:cNvSpPr>
            <a:spLocks noGrp="1"/>
          </p:cNvSpPr>
          <p:nvPr>
            <p:ph type="dt" idx="11"/>
          </p:nvPr>
        </p:nvSpPr>
        <p:spPr/>
        <p:txBody>
          <a:bodyPr/>
          <a:lstStyle/>
          <a:p>
            <a:pPr>
              <a:defRPr/>
            </a:pPr>
            <a:r>
              <a:rPr lang="en-US" dirty="0" smtClean="0"/>
              <a:t>Course 10774A</a:t>
            </a:r>
            <a:endParaRPr lang="en-US" dirty="0"/>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24</a:t>
            </a:fld>
            <a:endParaRPr lang="en-US" dirty="0"/>
          </a:p>
        </p:txBody>
      </p:sp>
    </p:spTree>
    <p:extLst>
      <p:ext uri="{BB962C8B-B14F-4D97-AF65-F5344CB8AC3E}">
        <p14:creationId xmlns:p14="http://schemas.microsoft.com/office/powerpoint/2010/main" val="395263713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314325" y="2122714"/>
            <a:ext cx="6286500" cy="6905399"/>
          </a:xfrm>
        </p:spPr>
        <p:txBody>
          <a:bodyPr/>
          <a:lstStyle/>
          <a:p>
            <a:endParaRPr lang="en-US" dirty="0"/>
          </a:p>
        </p:txBody>
      </p:sp>
      <p:sp>
        <p:nvSpPr>
          <p:cNvPr id="4" name="Header Placeholder 3"/>
          <p:cNvSpPr>
            <a:spLocks noGrp="1"/>
          </p:cNvSpPr>
          <p:nvPr>
            <p:ph type="hdr" sz="quarter" idx="10"/>
          </p:nvPr>
        </p:nvSpPr>
        <p:spPr/>
        <p:txBody>
          <a:bodyPr/>
          <a:lstStyle/>
          <a:p>
            <a:pPr>
              <a:defRPr/>
            </a:pPr>
            <a:r>
              <a:rPr lang="en-US" dirty="0" smtClean="0"/>
              <a:t>Module 19: Implementing Transactions</a:t>
            </a:r>
          </a:p>
        </p:txBody>
      </p:sp>
      <p:sp>
        <p:nvSpPr>
          <p:cNvPr id="5" name="Date Placeholder 4"/>
          <p:cNvSpPr>
            <a:spLocks noGrp="1"/>
          </p:cNvSpPr>
          <p:nvPr>
            <p:ph type="dt" idx="11"/>
          </p:nvPr>
        </p:nvSpPr>
        <p:spPr/>
        <p:txBody>
          <a:bodyPr/>
          <a:lstStyle/>
          <a:p>
            <a:pPr>
              <a:defRPr/>
            </a:pPr>
            <a:r>
              <a:rPr lang="en-US" dirty="0" smtClean="0"/>
              <a:t>Course 10774A</a:t>
            </a:r>
            <a:endParaRPr lang="en-US" dirty="0"/>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25</a:t>
            </a:fld>
            <a:endParaRPr lang="en-US" dirty="0"/>
          </a:p>
        </p:txBody>
      </p:sp>
    </p:spTree>
    <p:extLst>
      <p:ext uri="{BB962C8B-B14F-4D97-AF65-F5344CB8AC3E}">
        <p14:creationId xmlns:p14="http://schemas.microsoft.com/office/powerpoint/2010/main" val="230188862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314325" y="2057400"/>
            <a:ext cx="6286500" cy="6970713"/>
          </a:xfrm>
        </p:spPr>
        <p:txBody>
          <a:bodyPr/>
          <a:lstStyle/>
          <a:p>
            <a:endParaRPr lang="en-US" dirty="0"/>
          </a:p>
        </p:txBody>
      </p:sp>
      <p:sp>
        <p:nvSpPr>
          <p:cNvPr id="4" name="Header Placeholder 3"/>
          <p:cNvSpPr>
            <a:spLocks noGrp="1"/>
          </p:cNvSpPr>
          <p:nvPr>
            <p:ph type="hdr" sz="quarter" idx="10"/>
          </p:nvPr>
        </p:nvSpPr>
        <p:spPr/>
        <p:txBody>
          <a:bodyPr/>
          <a:lstStyle/>
          <a:p>
            <a:pPr>
              <a:defRPr/>
            </a:pPr>
            <a:r>
              <a:rPr lang="en-US" dirty="0" smtClean="0"/>
              <a:t>Module 19: Implementing Transactions</a:t>
            </a:r>
          </a:p>
        </p:txBody>
      </p:sp>
      <p:sp>
        <p:nvSpPr>
          <p:cNvPr id="5" name="Date Placeholder 4"/>
          <p:cNvSpPr>
            <a:spLocks noGrp="1"/>
          </p:cNvSpPr>
          <p:nvPr>
            <p:ph type="dt" idx="11"/>
          </p:nvPr>
        </p:nvSpPr>
        <p:spPr/>
        <p:txBody>
          <a:bodyPr/>
          <a:lstStyle/>
          <a:p>
            <a:pPr>
              <a:defRPr/>
            </a:pPr>
            <a:r>
              <a:rPr lang="en-US" dirty="0" smtClean="0"/>
              <a:t>Course 10774A</a:t>
            </a:r>
            <a:endParaRPr lang="en-US" dirty="0"/>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26</a:t>
            </a:fld>
            <a:endParaRPr lang="en-US" dirty="0"/>
          </a:p>
        </p:txBody>
      </p:sp>
    </p:spTree>
    <p:extLst>
      <p:ext uri="{BB962C8B-B14F-4D97-AF65-F5344CB8AC3E}">
        <p14:creationId xmlns:p14="http://schemas.microsoft.com/office/powerpoint/2010/main" val="377613688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314325" y="2133600"/>
            <a:ext cx="6286500" cy="6894513"/>
          </a:xfrm>
        </p:spPr>
        <p:txBody>
          <a:bodyPr/>
          <a:lstStyle/>
          <a:p>
            <a:pPr marL="0" marR="0" indent="0" algn="l" defTabSz="914400" rtl="0" eaLnBrk="0" fontAlgn="base" latinLnBrk="0" hangingPunct="0">
              <a:lnSpc>
                <a:spcPct val="100000"/>
              </a:lnSpc>
              <a:spcBef>
                <a:spcPct val="0"/>
              </a:spcBef>
              <a:spcAft>
                <a:spcPct val="60000"/>
              </a:spcAft>
              <a:buClrTx/>
              <a:buSzTx/>
              <a:buFontTx/>
              <a:buNone/>
              <a:tabLst/>
              <a:defRPr/>
            </a:pPr>
            <a:endParaRPr lang="en-US" dirty="0">
              <a:hlinkClick r:id="rId3"/>
            </a:endParaRPr>
          </a:p>
        </p:txBody>
      </p:sp>
      <p:sp>
        <p:nvSpPr>
          <p:cNvPr id="4" name="Header Placeholder 3"/>
          <p:cNvSpPr>
            <a:spLocks noGrp="1"/>
          </p:cNvSpPr>
          <p:nvPr>
            <p:ph type="hdr" sz="quarter" idx="10"/>
          </p:nvPr>
        </p:nvSpPr>
        <p:spPr/>
        <p:txBody>
          <a:bodyPr/>
          <a:lstStyle/>
          <a:p>
            <a:pPr>
              <a:defRPr/>
            </a:pPr>
            <a:r>
              <a:rPr lang="en-US" dirty="0" smtClean="0"/>
              <a:t>Module 19: Implementing Transactions</a:t>
            </a:r>
          </a:p>
        </p:txBody>
      </p:sp>
      <p:sp>
        <p:nvSpPr>
          <p:cNvPr id="5" name="Date Placeholder 4"/>
          <p:cNvSpPr>
            <a:spLocks noGrp="1"/>
          </p:cNvSpPr>
          <p:nvPr>
            <p:ph type="dt" idx="11"/>
          </p:nvPr>
        </p:nvSpPr>
        <p:spPr/>
        <p:txBody>
          <a:bodyPr/>
          <a:lstStyle/>
          <a:p>
            <a:pPr>
              <a:defRPr/>
            </a:pPr>
            <a:r>
              <a:rPr lang="en-US" dirty="0" smtClean="0"/>
              <a:t>Course 10774A</a:t>
            </a:r>
            <a:endParaRPr lang="en-US" dirty="0"/>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27</a:t>
            </a:fld>
            <a:endParaRPr lang="en-US" dirty="0"/>
          </a:p>
        </p:txBody>
      </p:sp>
    </p:spTree>
    <p:extLst>
      <p:ext uri="{BB962C8B-B14F-4D97-AF65-F5344CB8AC3E}">
        <p14:creationId xmlns:p14="http://schemas.microsoft.com/office/powerpoint/2010/main" val="7036864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smtClean="0"/>
              <a:t>Module 19: Implementing Transactions</a:t>
            </a:r>
          </a:p>
        </p:txBody>
      </p:sp>
      <p:sp>
        <p:nvSpPr>
          <p:cNvPr id="5" name="Date Placeholder 4"/>
          <p:cNvSpPr>
            <a:spLocks noGrp="1"/>
          </p:cNvSpPr>
          <p:nvPr>
            <p:ph type="dt" idx="11"/>
          </p:nvPr>
        </p:nvSpPr>
        <p:spPr/>
        <p:txBody>
          <a:bodyPr/>
          <a:lstStyle/>
          <a:p>
            <a:pPr>
              <a:defRPr/>
            </a:pPr>
            <a:r>
              <a:rPr lang="en-US" dirty="0" smtClean="0"/>
              <a:t>Course 10774A</a:t>
            </a:r>
            <a:endParaRPr lang="en-US" dirty="0"/>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28</a:t>
            </a:fld>
            <a:endParaRPr lang="en-US" dirty="0"/>
          </a:p>
        </p:txBody>
      </p:sp>
    </p:spTree>
    <p:extLst>
      <p:ext uri="{BB962C8B-B14F-4D97-AF65-F5344CB8AC3E}">
        <p14:creationId xmlns:p14="http://schemas.microsoft.com/office/powerpoint/2010/main" val="282378514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314325" y="2013857"/>
            <a:ext cx="6286500" cy="7014256"/>
          </a:xfrm>
        </p:spPr>
        <p:txBody>
          <a:bodyPr/>
          <a:lstStyle/>
          <a:p>
            <a:endParaRPr lang="en-US" dirty="0"/>
          </a:p>
        </p:txBody>
      </p:sp>
      <p:sp>
        <p:nvSpPr>
          <p:cNvPr id="4" name="Header Placeholder 3"/>
          <p:cNvSpPr>
            <a:spLocks noGrp="1"/>
          </p:cNvSpPr>
          <p:nvPr>
            <p:ph type="hdr" sz="quarter" idx="10"/>
          </p:nvPr>
        </p:nvSpPr>
        <p:spPr/>
        <p:txBody>
          <a:bodyPr/>
          <a:lstStyle/>
          <a:p>
            <a:pPr>
              <a:defRPr/>
            </a:pPr>
            <a:r>
              <a:rPr lang="en-US" dirty="0" smtClean="0"/>
              <a:t>Module 19: Implementing Transactions</a:t>
            </a:r>
          </a:p>
        </p:txBody>
      </p:sp>
      <p:sp>
        <p:nvSpPr>
          <p:cNvPr id="5" name="Date Placeholder 4"/>
          <p:cNvSpPr>
            <a:spLocks noGrp="1"/>
          </p:cNvSpPr>
          <p:nvPr>
            <p:ph type="dt" idx="11"/>
          </p:nvPr>
        </p:nvSpPr>
        <p:spPr/>
        <p:txBody>
          <a:bodyPr/>
          <a:lstStyle/>
          <a:p>
            <a:pPr>
              <a:defRPr/>
            </a:pPr>
            <a:r>
              <a:rPr lang="en-US" dirty="0" smtClean="0"/>
              <a:t>Course 10774A</a:t>
            </a:r>
            <a:endParaRPr lang="en-US" dirty="0"/>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29</a:t>
            </a:fld>
            <a:endParaRPr lang="en-US" dirty="0"/>
          </a:p>
        </p:txBody>
      </p:sp>
    </p:spTree>
    <p:extLst>
      <p:ext uri="{BB962C8B-B14F-4D97-AF65-F5344CB8AC3E}">
        <p14:creationId xmlns:p14="http://schemas.microsoft.com/office/powerpoint/2010/main" val="7494366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3</a:t>
            </a:fld>
            <a:endParaRPr lang="en-US" dirty="0"/>
          </a:p>
        </p:txBody>
      </p:sp>
    </p:spTree>
    <p:extLst>
      <p:ext uri="{BB962C8B-B14F-4D97-AF65-F5344CB8AC3E}">
        <p14:creationId xmlns:p14="http://schemas.microsoft.com/office/powerpoint/2010/main" val="124773826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314325" y="2035629"/>
            <a:ext cx="6286500" cy="6992484"/>
          </a:xfrm>
        </p:spPr>
        <p:txBody>
          <a:bodyPr/>
          <a:lstStyle/>
          <a:p>
            <a:endParaRPr lang="en-US" dirty="0">
              <a:hlinkClick r:id="rId3"/>
            </a:endParaRPr>
          </a:p>
        </p:txBody>
      </p:sp>
      <p:sp>
        <p:nvSpPr>
          <p:cNvPr id="4" name="Header Placeholder 3"/>
          <p:cNvSpPr>
            <a:spLocks noGrp="1"/>
          </p:cNvSpPr>
          <p:nvPr>
            <p:ph type="hdr" sz="quarter" idx="10"/>
          </p:nvPr>
        </p:nvSpPr>
        <p:spPr/>
        <p:txBody>
          <a:bodyPr/>
          <a:lstStyle/>
          <a:p>
            <a:pPr>
              <a:defRPr/>
            </a:pPr>
            <a:r>
              <a:rPr lang="en-US" dirty="0" smtClean="0"/>
              <a:t>Module 19: Implementing Transactions</a:t>
            </a:r>
          </a:p>
        </p:txBody>
      </p:sp>
      <p:sp>
        <p:nvSpPr>
          <p:cNvPr id="5" name="Date Placeholder 4"/>
          <p:cNvSpPr>
            <a:spLocks noGrp="1"/>
          </p:cNvSpPr>
          <p:nvPr>
            <p:ph type="dt" idx="11"/>
          </p:nvPr>
        </p:nvSpPr>
        <p:spPr/>
        <p:txBody>
          <a:bodyPr/>
          <a:lstStyle/>
          <a:p>
            <a:pPr>
              <a:defRPr/>
            </a:pPr>
            <a:r>
              <a:rPr lang="en-US" dirty="0" smtClean="0"/>
              <a:t>Course 10774A</a:t>
            </a:r>
            <a:endParaRPr lang="en-US" dirty="0"/>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30</a:t>
            </a:fld>
            <a:endParaRPr lang="en-US" dirty="0"/>
          </a:p>
        </p:txBody>
      </p:sp>
    </p:spTree>
    <p:extLst>
      <p:ext uri="{BB962C8B-B14F-4D97-AF65-F5344CB8AC3E}">
        <p14:creationId xmlns:p14="http://schemas.microsoft.com/office/powerpoint/2010/main" val="144194904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a:defRPr/>
            </a:pPr>
            <a:r>
              <a:rPr lang="en-US" smtClean="0"/>
              <a:t>Module 4: Managing Security</a:t>
            </a:r>
            <a:endParaRPr lang="en-US" dirty="0"/>
          </a:p>
        </p:txBody>
      </p:sp>
      <p:sp>
        <p:nvSpPr>
          <p:cNvPr id="5" name="Date Placeholder 4"/>
          <p:cNvSpPr>
            <a:spLocks noGrp="1"/>
          </p:cNvSpPr>
          <p:nvPr>
            <p:ph type="dt" idx="11"/>
          </p:nvPr>
        </p:nvSpPr>
        <p:spPr/>
        <p:txBody>
          <a:bodyPr/>
          <a:lstStyle/>
          <a:p>
            <a:pPr>
              <a:defRPr/>
            </a:pPr>
            <a:r>
              <a:rPr lang="en-US" smtClean="0"/>
              <a:t>Course 2786B</a:t>
            </a:r>
            <a:endParaRPr lang="en-US" dirty="0"/>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31</a:t>
            </a:fld>
            <a:endParaRPr lang="en-US" dirty="0"/>
          </a:p>
        </p:txBody>
      </p:sp>
    </p:spTree>
    <p:extLst>
      <p:ext uri="{BB962C8B-B14F-4D97-AF65-F5344CB8AC3E}">
        <p14:creationId xmlns:p14="http://schemas.microsoft.com/office/powerpoint/2010/main" val="99600650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a:defRPr/>
            </a:pPr>
            <a:r>
              <a:rPr lang="en-US" smtClean="0"/>
              <a:t>Module 4: Managing Security</a:t>
            </a:r>
            <a:endParaRPr lang="en-US" dirty="0"/>
          </a:p>
        </p:txBody>
      </p:sp>
      <p:sp>
        <p:nvSpPr>
          <p:cNvPr id="5" name="Date Placeholder 4"/>
          <p:cNvSpPr>
            <a:spLocks noGrp="1"/>
          </p:cNvSpPr>
          <p:nvPr>
            <p:ph type="dt" idx="11"/>
          </p:nvPr>
        </p:nvSpPr>
        <p:spPr/>
        <p:txBody>
          <a:bodyPr/>
          <a:lstStyle/>
          <a:p>
            <a:pPr>
              <a:defRPr/>
            </a:pPr>
            <a:r>
              <a:rPr lang="en-US" smtClean="0"/>
              <a:t>Course 2786B</a:t>
            </a:r>
            <a:endParaRPr lang="en-US" dirty="0"/>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32</a:t>
            </a:fld>
            <a:endParaRPr lang="en-US" dirty="0"/>
          </a:p>
        </p:txBody>
      </p:sp>
    </p:spTree>
    <p:extLst>
      <p:ext uri="{BB962C8B-B14F-4D97-AF65-F5344CB8AC3E}">
        <p14:creationId xmlns:p14="http://schemas.microsoft.com/office/powerpoint/2010/main" val="68387969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a:defRPr/>
            </a:pPr>
            <a:r>
              <a:rPr lang="en-US" smtClean="0"/>
              <a:t>Module 4: Managing Security</a:t>
            </a:r>
            <a:endParaRPr lang="en-US" dirty="0"/>
          </a:p>
        </p:txBody>
      </p:sp>
      <p:sp>
        <p:nvSpPr>
          <p:cNvPr id="5" name="Date Placeholder 4"/>
          <p:cNvSpPr>
            <a:spLocks noGrp="1"/>
          </p:cNvSpPr>
          <p:nvPr>
            <p:ph type="dt" idx="11"/>
          </p:nvPr>
        </p:nvSpPr>
        <p:spPr/>
        <p:txBody>
          <a:bodyPr/>
          <a:lstStyle/>
          <a:p>
            <a:pPr>
              <a:defRPr/>
            </a:pPr>
            <a:r>
              <a:rPr lang="en-US" smtClean="0"/>
              <a:t>Course 2786B</a:t>
            </a:r>
            <a:endParaRPr lang="en-US" dirty="0"/>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33</a:t>
            </a:fld>
            <a:endParaRPr lang="en-US" dirty="0"/>
          </a:p>
        </p:txBody>
      </p:sp>
    </p:spTree>
    <p:extLst>
      <p:ext uri="{BB962C8B-B14F-4D97-AF65-F5344CB8AC3E}">
        <p14:creationId xmlns:p14="http://schemas.microsoft.com/office/powerpoint/2010/main" val="215167277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a:defRPr/>
            </a:pPr>
            <a:r>
              <a:rPr lang="en-US" smtClean="0"/>
              <a:t>Module 4: Managing Security</a:t>
            </a:r>
            <a:endParaRPr lang="en-US" dirty="0"/>
          </a:p>
        </p:txBody>
      </p:sp>
      <p:sp>
        <p:nvSpPr>
          <p:cNvPr id="5" name="Date Placeholder 4"/>
          <p:cNvSpPr>
            <a:spLocks noGrp="1"/>
          </p:cNvSpPr>
          <p:nvPr>
            <p:ph type="dt" idx="11"/>
          </p:nvPr>
        </p:nvSpPr>
        <p:spPr/>
        <p:txBody>
          <a:bodyPr/>
          <a:lstStyle/>
          <a:p>
            <a:pPr>
              <a:defRPr/>
            </a:pPr>
            <a:r>
              <a:rPr lang="en-US" smtClean="0"/>
              <a:t>Course 2786B</a:t>
            </a:r>
            <a:endParaRPr lang="en-US" dirty="0"/>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34</a:t>
            </a:fld>
            <a:endParaRPr lang="en-US" dirty="0"/>
          </a:p>
        </p:txBody>
      </p:sp>
    </p:spTree>
    <p:extLst>
      <p:ext uri="{BB962C8B-B14F-4D97-AF65-F5344CB8AC3E}">
        <p14:creationId xmlns:p14="http://schemas.microsoft.com/office/powerpoint/2010/main" val="121136002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a:defRPr/>
            </a:pPr>
            <a:r>
              <a:rPr lang="en-US" smtClean="0"/>
              <a:t>Module 4: Managing Security</a:t>
            </a:r>
            <a:endParaRPr lang="en-US" dirty="0"/>
          </a:p>
        </p:txBody>
      </p:sp>
      <p:sp>
        <p:nvSpPr>
          <p:cNvPr id="5" name="Date Placeholder 4"/>
          <p:cNvSpPr>
            <a:spLocks noGrp="1"/>
          </p:cNvSpPr>
          <p:nvPr>
            <p:ph type="dt" idx="11"/>
          </p:nvPr>
        </p:nvSpPr>
        <p:spPr/>
        <p:txBody>
          <a:bodyPr/>
          <a:lstStyle/>
          <a:p>
            <a:pPr>
              <a:defRPr/>
            </a:pPr>
            <a:r>
              <a:rPr lang="en-US" smtClean="0"/>
              <a:t>Course 2786B</a:t>
            </a:r>
            <a:endParaRPr lang="en-US" dirty="0"/>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35</a:t>
            </a:fld>
            <a:endParaRPr lang="en-US" dirty="0"/>
          </a:p>
        </p:txBody>
      </p:sp>
    </p:spTree>
    <p:extLst>
      <p:ext uri="{BB962C8B-B14F-4D97-AF65-F5344CB8AC3E}">
        <p14:creationId xmlns:p14="http://schemas.microsoft.com/office/powerpoint/2010/main" val="23194992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a:defRPr/>
            </a:pPr>
            <a:r>
              <a:rPr lang="en-US" smtClean="0"/>
              <a:t>Module 4: Managing Security</a:t>
            </a:r>
            <a:endParaRPr lang="en-US" dirty="0"/>
          </a:p>
        </p:txBody>
      </p:sp>
      <p:sp>
        <p:nvSpPr>
          <p:cNvPr id="5" name="Date Placeholder 4"/>
          <p:cNvSpPr>
            <a:spLocks noGrp="1"/>
          </p:cNvSpPr>
          <p:nvPr>
            <p:ph type="dt" idx="11"/>
          </p:nvPr>
        </p:nvSpPr>
        <p:spPr/>
        <p:txBody>
          <a:bodyPr/>
          <a:lstStyle/>
          <a:p>
            <a:pPr>
              <a:defRPr/>
            </a:pPr>
            <a:r>
              <a:rPr lang="en-US" smtClean="0"/>
              <a:t>Course 2786B</a:t>
            </a:r>
            <a:endParaRPr lang="en-US" dirty="0"/>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4</a:t>
            </a:fld>
            <a:endParaRPr lang="en-US" dirty="0"/>
          </a:p>
        </p:txBody>
      </p:sp>
    </p:spTree>
    <p:extLst>
      <p:ext uri="{BB962C8B-B14F-4D97-AF65-F5344CB8AC3E}">
        <p14:creationId xmlns:p14="http://schemas.microsoft.com/office/powerpoint/2010/main" val="42742570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314325" y="2013857"/>
            <a:ext cx="6286500" cy="7014256"/>
          </a:xfrm>
        </p:spPr>
        <p:txBody>
          <a:bodyPr/>
          <a:lstStyle/>
          <a:p>
            <a:endParaRPr lang="en-US" dirty="0"/>
          </a:p>
        </p:txBody>
      </p:sp>
      <p:sp>
        <p:nvSpPr>
          <p:cNvPr id="4" name="Header Placeholder 3"/>
          <p:cNvSpPr>
            <a:spLocks noGrp="1"/>
          </p:cNvSpPr>
          <p:nvPr>
            <p:ph type="hdr" sz="quarter" idx="10"/>
          </p:nvPr>
        </p:nvSpPr>
        <p:spPr/>
        <p:txBody>
          <a:bodyPr/>
          <a:lstStyle/>
          <a:p>
            <a:pPr>
              <a:defRPr/>
            </a:pPr>
            <a:r>
              <a:rPr lang="en-US" dirty="0" smtClean="0"/>
              <a:t>Module 17: Programming with T-SQL</a:t>
            </a:r>
          </a:p>
        </p:txBody>
      </p:sp>
      <p:sp>
        <p:nvSpPr>
          <p:cNvPr id="5" name="Date Placeholder 4"/>
          <p:cNvSpPr>
            <a:spLocks noGrp="1"/>
          </p:cNvSpPr>
          <p:nvPr>
            <p:ph type="dt" idx="11"/>
          </p:nvPr>
        </p:nvSpPr>
        <p:spPr/>
        <p:txBody>
          <a:bodyPr/>
          <a:lstStyle/>
          <a:p>
            <a:pPr>
              <a:defRPr/>
            </a:pPr>
            <a:r>
              <a:rPr lang="en-US" dirty="0" smtClean="0"/>
              <a:t>Course 10774A</a:t>
            </a:r>
            <a:endParaRPr lang="en-US" dirty="0"/>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5</a:t>
            </a:fld>
            <a:endParaRPr lang="en-US" dirty="0"/>
          </a:p>
        </p:txBody>
      </p:sp>
    </p:spTree>
    <p:extLst>
      <p:ext uri="{BB962C8B-B14F-4D97-AF65-F5344CB8AC3E}">
        <p14:creationId xmlns:p14="http://schemas.microsoft.com/office/powerpoint/2010/main" val="24257003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314325" y="2046514"/>
            <a:ext cx="6286500" cy="6981599"/>
          </a:xfrm>
        </p:spPr>
        <p:txBody>
          <a:bodyPr/>
          <a:lstStyle/>
          <a:p>
            <a:endParaRPr lang="en-US" dirty="0"/>
          </a:p>
        </p:txBody>
      </p:sp>
      <p:sp>
        <p:nvSpPr>
          <p:cNvPr id="4" name="Header Placeholder 3"/>
          <p:cNvSpPr>
            <a:spLocks noGrp="1"/>
          </p:cNvSpPr>
          <p:nvPr>
            <p:ph type="hdr" sz="quarter" idx="10"/>
          </p:nvPr>
        </p:nvSpPr>
        <p:spPr/>
        <p:txBody>
          <a:bodyPr/>
          <a:lstStyle/>
          <a:p>
            <a:pPr>
              <a:defRPr/>
            </a:pPr>
            <a:r>
              <a:rPr lang="en-US" dirty="0" smtClean="0"/>
              <a:t>Module 17: Programming with T-SQL</a:t>
            </a:r>
          </a:p>
        </p:txBody>
      </p:sp>
      <p:sp>
        <p:nvSpPr>
          <p:cNvPr id="5" name="Date Placeholder 4"/>
          <p:cNvSpPr>
            <a:spLocks noGrp="1"/>
          </p:cNvSpPr>
          <p:nvPr>
            <p:ph type="dt" idx="11"/>
          </p:nvPr>
        </p:nvSpPr>
        <p:spPr/>
        <p:txBody>
          <a:bodyPr/>
          <a:lstStyle/>
          <a:p>
            <a:pPr>
              <a:defRPr/>
            </a:pPr>
            <a:r>
              <a:rPr lang="en-US" dirty="0" smtClean="0"/>
              <a:t>Course 10774A</a:t>
            </a:r>
            <a:endParaRPr lang="en-US" dirty="0"/>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6</a:t>
            </a:fld>
            <a:endParaRPr lang="en-US" dirty="0"/>
          </a:p>
        </p:txBody>
      </p:sp>
    </p:spTree>
    <p:extLst>
      <p:ext uri="{BB962C8B-B14F-4D97-AF65-F5344CB8AC3E}">
        <p14:creationId xmlns:p14="http://schemas.microsoft.com/office/powerpoint/2010/main" val="1553597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a:defRPr/>
            </a:pPr>
            <a:r>
              <a:rPr lang="en-US" dirty="0" smtClean="0"/>
              <a:t>Module 17: Programming with T-SQL</a:t>
            </a:r>
          </a:p>
        </p:txBody>
      </p:sp>
      <p:sp>
        <p:nvSpPr>
          <p:cNvPr id="5" name="Date Placeholder 4"/>
          <p:cNvSpPr>
            <a:spLocks noGrp="1"/>
          </p:cNvSpPr>
          <p:nvPr>
            <p:ph type="dt" idx="11"/>
          </p:nvPr>
        </p:nvSpPr>
        <p:spPr/>
        <p:txBody>
          <a:bodyPr/>
          <a:lstStyle/>
          <a:p>
            <a:pPr>
              <a:defRPr/>
            </a:pPr>
            <a:r>
              <a:rPr lang="en-US" dirty="0" smtClean="0"/>
              <a:t>Course 10774A</a:t>
            </a:r>
            <a:endParaRPr lang="en-US" dirty="0"/>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7</a:t>
            </a:fld>
            <a:endParaRPr lang="en-US" dirty="0"/>
          </a:p>
        </p:txBody>
      </p:sp>
    </p:spTree>
    <p:extLst>
      <p:ext uri="{BB962C8B-B14F-4D97-AF65-F5344CB8AC3E}">
        <p14:creationId xmlns:p14="http://schemas.microsoft.com/office/powerpoint/2010/main" val="37362895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hdr" sz="quarter"/>
          </p:nvPr>
        </p:nvSpPr>
        <p:spPr/>
        <p:txBody>
          <a:bodyPr/>
          <a:lstStyle/>
          <a:p>
            <a:pPr>
              <a:defRPr/>
            </a:pPr>
            <a:r>
              <a:rPr lang="en-US" dirty="0" smtClean="0"/>
              <a:t>Module 17: Programming with T-SQL</a:t>
            </a:r>
          </a:p>
        </p:txBody>
      </p:sp>
      <p:sp>
        <p:nvSpPr>
          <p:cNvPr id="24579" name="Rectangle 3"/>
          <p:cNvSpPr>
            <a:spLocks noGrp="1" noChangeArrowheads="1"/>
          </p:cNvSpPr>
          <p:nvPr>
            <p:ph type="dt" sz="quarter" idx="1"/>
          </p:nvPr>
        </p:nvSpPr>
        <p:spPr/>
        <p:txBody>
          <a:bodyPr/>
          <a:lstStyle/>
          <a:p>
            <a:pPr>
              <a:defRPr/>
            </a:pPr>
            <a:r>
              <a:rPr lang="en-US" dirty="0" smtClean="0"/>
              <a:t>Course 10774A</a:t>
            </a:r>
          </a:p>
        </p:txBody>
      </p:sp>
      <p:sp>
        <p:nvSpPr>
          <p:cNvPr id="24580" name="Rectangle 7"/>
          <p:cNvSpPr>
            <a:spLocks noGrp="1" noChangeArrowheads="1"/>
          </p:cNvSpPr>
          <p:nvPr>
            <p:ph type="sldNum" sz="quarter" idx="5"/>
          </p:nvPr>
        </p:nvSpPr>
        <p:spPr/>
        <p:txBody>
          <a:bodyPr/>
          <a:lstStyle/>
          <a:p>
            <a:pPr>
              <a:defRPr/>
            </a:pPr>
            <a:fld id="{153118CA-D3C8-40C0-8794-C73260024253}" type="slidenum">
              <a:rPr lang="en-US" smtClean="0"/>
              <a:pPr>
                <a:defRPr/>
              </a:pPr>
              <a:t>8</a:t>
            </a:fld>
            <a:endParaRPr lang="en-US" dirty="0" smtClean="0"/>
          </a:p>
        </p:txBody>
      </p:sp>
      <p:sp>
        <p:nvSpPr>
          <p:cNvPr id="22533" name="Rectangle 2"/>
          <p:cNvSpPr>
            <a:spLocks noGrp="1" noRot="1" noChangeAspect="1" noChangeArrowheads="1" noTextEdit="1"/>
          </p:cNvSpPr>
          <p:nvPr>
            <p:ph type="sldImg"/>
          </p:nvPr>
        </p:nvSpPr>
        <p:spPr>
          <a:ln/>
        </p:spPr>
      </p:sp>
      <p:sp>
        <p:nvSpPr>
          <p:cNvPr id="22534" name="Rectangle 3"/>
          <p:cNvSpPr>
            <a:spLocks noGrp="1" noChangeArrowheads="1"/>
          </p:cNvSpPr>
          <p:nvPr>
            <p:ph type="body" idx="1"/>
          </p:nvPr>
        </p:nvSpPr>
        <p:spPr>
          <a:xfrm>
            <a:off x="314325" y="2184400"/>
            <a:ext cx="6286500" cy="6843713"/>
          </a:xfrm>
          <a:noFill/>
          <a:ln/>
        </p:spPr>
        <p:txBody>
          <a:bodyPr/>
          <a:lstStyle/>
          <a:p>
            <a:pPr eaLnBrk="1" hangingPunct="1"/>
            <a:endParaRPr lang="en-US" dirty="0" smtClean="0"/>
          </a:p>
        </p:txBody>
      </p:sp>
    </p:spTree>
    <p:extLst>
      <p:ext uri="{BB962C8B-B14F-4D97-AF65-F5344CB8AC3E}">
        <p14:creationId xmlns:p14="http://schemas.microsoft.com/office/powerpoint/2010/main" val="29476264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314325" y="2035629"/>
            <a:ext cx="6286500" cy="6992484"/>
          </a:xfrm>
        </p:spPr>
        <p:txBody>
          <a:bodyPr/>
          <a:lstStyle/>
          <a:p>
            <a:endParaRPr lang="en-US" dirty="0" smtClean="0"/>
          </a:p>
          <a:p>
            <a:endParaRPr lang="en-US" dirty="0" smtClean="0"/>
          </a:p>
          <a:p>
            <a:endParaRPr lang="en-US" dirty="0"/>
          </a:p>
        </p:txBody>
      </p:sp>
      <p:sp>
        <p:nvSpPr>
          <p:cNvPr id="4" name="Header Placeholder 3"/>
          <p:cNvSpPr>
            <a:spLocks noGrp="1"/>
          </p:cNvSpPr>
          <p:nvPr>
            <p:ph type="hdr" sz="quarter" idx="10"/>
          </p:nvPr>
        </p:nvSpPr>
        <p:spPr/>
        <p:txBody>
          <a:bodyPr/>
          <a:lstStyle/>
          <a:p>
            <a:pPr>
              <a:defRPr/>
            </a:pPr>
            <a:r>
              <a:rPr lang="en-US" dirty="0" smtClean="0"/>
              <a:t>Module 17: Programming with T-SQL</a:t>
            </a:r>
          </a:p>
        </p:txBody>
      </p:sp>
      <p:sp>
        <p:nvSpPr>
          <p:cNvPr id="5" name="Date Placeholder 4"/>
          <p:cNvSpPr>
            <a:spLocks noGrp="1"/>
          </p:cNvSpPr>
          <p:nvPr>
            <p:ph type="dt" idx="11"/>
          </p:nvPr>
        </p:nvSpPr>
        <p:spPr/>
        <p:txBody>
          <a:bodyPr/>
          <a:lstStyle/>
          <a:p>
            <a:pPr>
              <a:defRPr/>
            </a:pPr>
            <a:r>
              <a:rPr lang="en-US" dirty="0" smtClean="0"/>
              <a:t>Course 10774A</a:t>
            </a:r>
            <a:endParaRPr lang="en-US" dirty="0"/>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9</a:t>
            </a:fld>
            <a:endParaRPr lang="en-US" dirty="0"/>
          </a:p>
        </p:txBody>
      </p:sp>
    </p:spTree>
    <p:extLst>
      <p:ext uri="{BB962C8B-B14F-4D97-AF65-F5344CB8AC3E}">
        <p14:creationId xmlns:p14="http://schemas.microsoft.com/office/powerpoint/2010/main" val="121978969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Master" Target="../slideMasters/slideMaster6.xml"/><Relationship Id="rId5" Type="http://schemas.openxmlformats.org/officeDocument/2006/relationships/image" Target="../media/image14.png"/><Relationship Id="rId4" Type="http://schemas.openxmlformats.org/officeDocument/2006/relationships/image" Target="../media/image13.png"/></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7.xml"/></Relationships>
</file>

<file path=ppt/slideLayouts/_rels/slideLayout10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7.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7.xml"/></Relationships>
</file>

<file path=ppt/slideLayouts/_rels/slideLayout10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7.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7.xml"/></Relationships>
</file>

<file path=ppt/slideLayouts/_rels/slideLayout1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7.xml"/></Relationships>
</file>

<file path=ppt/slideLayouts/_rels/slideLayout1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7.xml"/></Relationships>
</file>

<file path=ppt/slideLayouts/_rels/slideLayout1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7.xml"/></Relationships>
</file>

<file path=ppt/slideLayouts/_rels/slideLayout1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7.xml"/></Relationships>
</file>

<file path=ppt/slideLayouts/_rels/slideLayout1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7.xml"/></Relationships>
</file>

<file path=ppt/slideLayouts/_rels/slideLayout1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7.xml"/></Relationships>
</file>

<file path=ppt/slideLayouts/_rels/slideLayout1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7.xml"/></Relationships>
</file>

<file path=ppt/slideLayouts/_rels/slideLayout1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7.xml"/></Relationships>
</file>

<file path=ppt/slideLayouts/_rels/slideLayout1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7.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7.xml"/></Relationships>
</file>

<file path=ppt/slideLayouts/_rels/slideLayout1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7.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Master" Target="../slideMasters/slideMaster7.xml"/><Relationship Id="rId5" Type="http://schemas.openxmlformats.org/officeDocument/2006/relationships/image" Target="../media/image14.png"/><Relationship Id="rId4" Type="http://schemas.openxmlformats.org/officeDocument/2006/relationships/image" Target="../media/image13.png"/></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Master" Target="../slideMasters/slideMaster4.xml"/><Relationship Id="rId5" Type="http://schemas.openxmlformats.org/officeDocument/2006/relationships/image" Target="../media/image14.png"/><Relationship Id="rId4" Type="http://schemas.openxmlformats.org/officeDocument/2006/relationships/image" Target="../media/image13.png"/></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5.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5.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5.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5.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5.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5.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5.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5.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Master" Target="../slideMasters/slideMaster5.xml"/><Relationship Id="rId5" Type="http://schemas.openxmlformats.org/officeDocument/2006/relationships/image" Target="../media/image14.png"/><Relationship Id="rId4" Type="http://schemas.openxmlformats.org/officeDocument/2006/relationships/image" Target="../media/image13.png"/></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6.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6.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6.xml"/></Relationships>
</file>

<file path=ppt/slideLayouts/_rels/slideLayout8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6.xml"/></Relationships>
</file>

<file path=ppt/slideLayouts/_rels/slideLayout8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6.xml"/></Relationships>
</file>

<file path=ppt/slideLayouts/_rels/slideLayout8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6.xml"/></Relationships>
</file>

<file path=ppt/slideLayouts/_rels/slideLayout8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6.xml"/></Relationships>
</file>

<file path=ppt/slideLayouts/_rels/slideLayout8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6.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6.xml"/></Relationships>
</file>

<file path=ppt/slideLayouts/_rels/slideLayout9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6.xml"/></Relationships>
</file>

<file path=ppt/slideLayouts/_rels/slideLayout9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6.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6.xml"/></Relationships>
</file>

<file path=ppt/slideLayouts/_rels/slideLayout9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6.xml"/></Relationships>
</file>

<file path=ppt/slideLayouts/_rels/slideLayout9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6.xml"/></Relationships>
</file>

<file path=ppt/slideLayouts/_rels/slideLayout9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6.xml"/></Relationships>
</file>

<file path=ppt/slideLayouts/_rels/slideLayout9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6.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6" descr="bckgrd_4.jpg"/>
          <p:cNvPicPr>
            <a:picLocks noChangeAspect="1"/>
          </p:cNvPicPr>
          <p:nvPr/>
        </p:nvPicPr>
        <p:blipFill>
          <a:blip r:embed="rId2" cstate="print"/>
          <a:srcRect/>
          <a:stretch>
            <a:fillRect/>
          </a:stretch>
        </p:blipFill>
        <p:spPr bwMode="auto">
          <a:xfrm>
            <a:off x="-139700" y="0"/>
            <a:ext cx="9283700" cy="6858000"/>
          </a:xfrm>
          <a:prstGeom prst="rect">
            <a:avLst/>
          </a:prstGeom>
          <a:noFill/>
          <a:ln w="9525">
            <a:noFill/>
            <a:miter lim="800000"/>
            <a:headEnd/>
            <a:tailEnd/>
          </a:ln>
        </p:spPr>
      </p:pic>
      <p:sp>
        <p:nvSpPr>
          <p:cNvPr id="726019" name="Rectangle 3"/>
          <p:cNvSpPr>
            <a:spLocks noGrp="1" noChangeArrowheads="1"/>
          </p:cNvSpPr>
          <p:nvPr>
            <p:ph type="ctrTitle" sz="quarter"/>
          </p:nvPr>
        </p:nvSpPr>
        <p:spPr>
          <a:xfrm>
            <a:off x="0" y="804863"/>
            <a:ext cx="7527925" cy="2073275"/>
          </a:xfrm>
          <a:ln algn="ctr"/>
        </p:spPr>
        <p:txBody>
          <a:bodyPr tIns="0" rIns="0" bIns="0">
            <a:spAutoFit/>
          </a:bodyPr>
          <a:lstStyle>
            <a:lvl1pPr algn="r">
              <a:spcBef>
                <a:spcPct val="60000"/>
              </a:spcBef>
              <a:buClr>
                <a:schemeClr val="hlink"/>
              </a:buClr>
              <a:buSzPct val="90000"/>
              <a:buFontTx/>
              <a:buNone/>
              <a:defRPr sz="8000">
                <a:latin typeface="Segoe Light" pitchFamily="34" charset="0"/>
              </a:defRPr>
            </a:lvl1pPr>
          </a:lstStyle>
          <a:p>
            <a:r>
              <a:rPr lang="en-US" smtClean="0"/>
              <a:t>Click to edit Master title style</a:t>
            </a:r>
            <a:endParaRPr lang="en-US"/>
          </a:p>
        </p:txBody>
      </p:sp>
      <p:sp>
        <p:nvSpPr>
          <p:cNvPr id="726020" name="Rectangle 4"/>
          <p:cNvSpPr>
            <a:spLocks noGrp="1" noChangeArrowheads="1"/>
          </p:cNvSpPr>
          <p:nvPr>
            <p:ph type="subTitle" sz="quarter" idx="1"/>
          </p:nvPr>
        </p:nvSpPr>
        <p:spPr>
          <a:xfrm>
            <a:off x="3448050" y="2720975"/>
            <a:ext cx="4152900" cy="1030288"/>
          </a:xfrm>
        </p:spPr>
        <p:txBody>
          <a:bodyPr lIns="91440" tIns="45720" rIns="91440" bIns="45720"/>
          <a:lstStyle>
            <a:lvl1pPr marL="0" indent="0" algn="r">
              <a:lnSpc>
                <a:spcPct val="95000"/>
              </a:lnSpc>
              <a:spcBef>
                <a:spcPct val="60000"/>
              </a:spcBef>
              <a:buFontTx/>
              <a:buNone/>
              <a:defRPr sz="2600">
                <a:latin typeface="Segoe Semibold" pitchFamily="34" charset="0"/>
              </a:defRPr>
            </a:lvl1pPr>
          </a:lstStyle>
          <a:p>
            <a:r>
              <a:rPr lang="en-US" smtClean="0"/>
              <a:t>Click to edit Master subtitle style</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390627" y="228601"/>
            <a:ext cx="8366320" cy="664797"/>
          </a:xfrm>
        </p:spPr>
        <p:txBody>
          <a:bodyPr/>
          <a:lstStyle>
            <a:lvl1pPr>
              <a:defRPr sz="3601"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389436" y="1447799"/>
            <a:ext cx="8363938" cy="2043636"/>
          </a:xfrm>
          <a:prstGeom prst="rect">
            <a:avLst/>
          </a:prstGeom>
        </p:spPr>
        <p:txBody>
          <a:bodyPr/>
          <a:lstStyle>
            <a:lvl1pPr marL="257244" indent="-257244">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471613" indent="-21437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685983" indent="-21437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857479" indent="-171496">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028974" indent="-171496">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7"/>
            <a:ext cx="9144001"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2701" spc="-38"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2407044626"/>
      </p:ext>
    </p:extLst>
  </p:cSld>
  <p:clrMapOvr>
    <a:masterClrMapping/>
  </p:clrMapOvr>
  <p:transition>
    <p:fade/>
  </p:transition>
  <p:timing>
    <p:tnLst>
      <p:par>
        <p:cTn id="1" dur="indefinite" restart="never" nodeType="tmRoot"/>
      </p:par>
    </p:tnLst>
  </p:timing>
</p:sldLayout>
</file>

<file path=ppt/slideLayouts/slideLayout101.xml><?xml version="1.0" encoding="utf-8"?>
<p:sldLayout xmlns:a="http://schemas.openxmlformats.org/drawingml/2006/main" xmlns:r="http://schemas.openxmlformats.org/officeDocument/2006/relationships" xmlns:p="http://schemas.openxmlformats.org/presentationml/2006/main" userDrawn="1">
  <p:cSld name="Title and Content">
    <p:bg>
      <p:bgPr>
        <a:blipFill rotWithShape="1">
          <a:blip r:embed="rId2" cstate="prin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1" y="1571630"/>
            <a:ext cx="8494713" cy="1958100"/>
          </a:xfrm>
          <a:prstGeom prst="rect">
            <a:avLst/>
          </a:prstGeom>
          <a:noFill/>
        </p:spPr>
        <p:txBody>
          <a:bodyPr wrap="square" rtlCol="0">
            <a:spAutoFit/>
          </a:bodyPr>
          <a:lstStyle>
            <a:lvl1pPr algn="l" defTabSz="685955" rtl="0" fontAlgn="auto">
              <a:lnSpc>
                <a:spcPct val="90000"/>
              </a:lnSpc>
              <a:spcBef>
                <a:spcPct val="20000"/>
              </a:spcBef>
              <a:spcAft>
                <a:spcPts val="0"/>
              </a:spcAft>
              <a:buSzPct val="90000"/>
              <a:buFontTx/>
              <a:buBlip>
                <a:blip r:embed="rId3"/>
              </a:buBlip>
              <a:defRPr lang="en-US" sz="2401" kern="1200" dirty="0" smtClean="0">
                <a:solidFill>
                  <a:schemeClr val="bg2">
                    <a:lumMod val="75000"/>
                    <a:lumOff val="25000"/>
                  </a:schemeClr>
                </a:solidFill>
                <a:latin typeface="Segoe"/>
                <a:ea typeface="+mn-ea"/>
                <a:cs typeface="+mn-cs"/>
              </a:defRPr>
            </a:lvl1pPr>
            <a:lvl2pPr algn="l" defTabSz="685955" rtl="0" fontAlgn="auto">
              <a:lnSpc>
                <a:spcPct val="90000"/>
              </a:lnSpc>
              <a:spcBef>
                <a:spcPct val="20000"/>
              </a:spcBef>
              <a:spcAft>
                <a:spcPts val="0"/>
              </a:spcAft>
              <a:buSzPct val="90000"/>
              <a:buFontTx/>
              <a:buBlip>
                <a:blip r:embed="rId4"/>
              </a:buBlip>
              <a:defRPr lang="en-US" sz="2401" kern="1200" dirty="0" smtClean="0">
                <a:solidFill>
                  <a:schemeClr val="bg2">
                    <a:lumMod val="75000"/>
                    <a:lumOff val="25000"/>
                  </a:schemeClr>
                </a:solidFill>
                <a:latin typeface="Segoe"/>
                <a:ea typeface="+mn-ea"/>
                <a:cs typeface="+mn-cs"/>
              </a:defRPr>
            </a:lvl2pPr>
            <a:lvl3pPr algn="l" defTabSz="685955" rtl="0" fontAlgn="auto">
              <a:lnSpc>
                <a:spcPct val="90000"/>
              </a:lnSpc>
              <a:spcBef>
                <a:spcPct val="20000"/>
              </a:spcBef>
              <a:spcAft>
                <a:spcPts val="0"/>
              </a:spcAft>
              <a:buSzPct val="90000"/>
              <a:defRPr lang="en-US" sz="2401" kern="1200" dirty="0" smtClean="0">
                <a:solidFill>
                  <a:schemeClr val="bg2">
                    <a:lumMod val="75000"/>
                    <a:lumOff val="25000"/>
                  </a:schemeClr>
                </a:solidFill>
                <a:latin typeface="Segoe"/>
                <a:ea typeface="+mn-ea"/>
                <a:cs typeface="+mn-cs"/>
              </a:defRPr>
            </a:lvl3pPr>
            <a:lvl4pPr algn="l" defTabSz="685955" rtl="0" fontAlgn="auto">
              <a:lnSpc>
                <a:spcPct val="90000"/>
              </a:lnSpc>
              <a:spcBef>
                <a:spcPct val="20000"/>
              </a:spcBef>
              <a:spcAft>
                <a:spcPts val="0"/>
              </a:spcAft>
              <a:buSzPct val="90000"/>
              <a:defRPr lang="en-US" sz="2401" kern="1200" dirty="0" smtClean="0">
                <a:solidFill>
                  <a:schemeClr val="bg2">
                    <a:lumMod val="75000"/>
                    <a:lumOff val="25000"/>
                  </a:schemeClr>
                </a:solidFill>
                <a:latin typeface="Segoe"/>
                <a:ea typeface="+mn-ea"/>
                <a:cs typeface="+mn-cs"/>
              </a:defRPr>
            </a:lvl4pPr>
            <a:lvl5pPr algn="l" defTabSz="685955" rtl="0" fontAlgn="auto">
              <a:lnSpc>
                <a:spcPct val="90000"/>
              </a:lnSpc>
              <a:spcBef>
                <a:spcPct val="20000"/>
              </a:spcBef>
              <a:spcAft>
                <a:spcPts val="0"/>
              </a:spcAft>
              <a:buSzPct val="90000"/>
              <a:defRPr lang="en-US" sz="2401" kern="1200" dirty="0">
                <a:solidFill>
                  <a:schemeClr val="bg2">
                    <a:lumMod val="75000"/>
                    <a:lumOff val="25000"/>
                  </a:schemeClr>
                </a:solidFill>
                <a:latin typeface="Segoe"/>
                <a:ea typeface="+mn-ea"/>
                <a:cs typeface="+mn-cs"/>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8" name="Picture 7" descr="msllogo.png"/>
          <p:cNvPicPr>
            <a:picLocks noChangeAspect="1"/>
          </p:cNvPicPr>
          <p:nvPr userDrawn="1"/>
        </p:nvPicPr>
        <p:blipFill>
          <a:blip r:embed="rId5" cstate="print"/>
          <a:stretch>
            <a:fillRect/>
          </a:stretch>
        </p:blipFill>
        <p:spPr>
          <a:xfrm>
            <a:off x="6731001" y="6383584"/>
            <a:ext cx="2053296" cy="329446"/>
          </a:xfrm>
          <a:prstGeom prst="rect">
            <a:avLst/>
          </a:prstGeom>
        </p:spPr>
      </p:pic>
      <p:sp>
        <p:nvSpPr>
          <p:cNvPr id="6" name="Title 1"/>
          <p:cNvSpPr>
            <a:spLocks noGrp="1"/>
          </p:cNvSpPr>
          <p:nvPr>
            <p:ph type="title"/>
          </p:nvPr>
        </p:nvSpPr>
        <p:spPr>
          <a:xfrm>
            <a:off x="381000" y="516304"/>
            <a:ext cx="7562850" cy="392543"/>
          </a:xfrm>
          <a:prstGeom prst="rect">
            <a:avLst/>
          </a:prstGeom>
          <a:noFill/>
        </p:spPr>
        <p:txBody>
          <a:bodyPr wrap="square" rtlCol="0" anchor="t">
            <a:spAutoFit/>
          </a:bodyPr>
          <a:lstStyle>
            <a:lvl1pPr marL="0" marR="0" indent="0" algn="l" defTabSz="685983" rtl="0" eaLnBrk="1" fontAlgn="base" latinLnBrk="0" hangingPunct="1">
              <a:lnSpc>
                <a:spcPct val="100000"/>
              </a:lnSpc>
              <a:spcBef>
                <a:spcPct val="0"/>
              </a:spcBef>
              <a:spcAft>
                <a:spcPct val="0"/>
              </a:spcAft>
              <a:buClrTx/>
              <a:buSzTx/>
              <a:buFontTx/>
              <a:buNone/>
              <a:tabLst/>
              <a:defRPr kumimoji="0" lang="en-US" sz="2551" b="1" i="0" u="none" strike="noStrike" kern="1200" cap="all" spc="75" normalizeH="0" baseline="0" noProof="0" dirty="0">
                <a:ln w="3175">
                  <a:noFill/>
                </a:ln>
                <a:solidFill>
                  <a:srgbClr val="002A48"/>
                </a:solidFill>
                <a:effectLst>
                  <a:outerShdw blurRad="50800" dist="38100" dir="2700000" algn="tl" rotWithShape="0">
                    <a:srgbClr val="000000">
                      <a:alpha val="38000"/>
                    </a:srgbClr>
                  </a:outerShdw>
                </a:effectLst>
                <a:uLnTx/>
                <a:uFillTx/>
                <a:latin typeface="Segoe"/>
                <a:ea typeface="+mj-ea"/>
                <a:cs typeface="Segoe"/>
              </a:defRPr>
            </a:lvl1pPr>
          </a:lstStyle>
          <a:p>
            <a:r>
              <a:rPr lang="en-US" dirty="0" smtClean="0"/>
              <a:t>Click to edit Master title</a:t>
            </a:r>
            <a:endParaRPr lang="en-US" dirty="0"/>
          </a:p>
        </p:txBody>
      </p:sp>
      <p:sp>
        <p:nvSpPr>
          <p:cNvPr id="10" name="Text Placeholder 2"/>
          <p:cNvSpPr>
            <a:spLocks noGrp="1"/>
          </p:cNvSpPr>
          <p:nvPr>
            <p:ph type="body" idx="10"/>
          </p:nvPr>
        </p:nvSpPr>
        <p:spPr>
          <a:xfrm>
            <a:off x="388939" y="1011239"/>
            <a:ext cx="7554912" cy="186974"/>
          </a:xfrm>
          <a:prstGeom prst="rect">
            <a:avLst/>
          </a:prstGeom>
          <a:noFill/>
        </p:spPr>
        <p:txBody>
          <a:bodyPr wrap="square" rtlCol="0">
            <a:spAutoFit/>
          </a:bodyPr>
          <a:lstStyle>
            <a:lvl1pPr marL="0" indent="0" algn="l" rtl="0" fontAlgn="base">
              <a:spcBef>
                <a:spcPct val="0"/>
              </a:spcBef>
              <a:spcAft>
                <a:spcPct val="0"/>
              </a:spcAft>
              <a:buNone/>
              <a:defRPr lang="en-US" sz="1350" kern="1200" dirty="0" smtClean="0">
                <a:solidFill>
                  <a:schemeClr val="bg2">
                    <a:lumMod val="65000"/>
                    <a:lumOff val="35000"/>
                  </a:schemeClr>
                </a:solidFill>
                <a:latin typeface="Segoe Semibold" pitchFamily="-128" charset="0"/>
                <a:ea typeface="+mn-ea"/>
                <a:cs typeface="+mn-cs"/>
              </a:defRPr>
            </a:lvl1pPr>
            <a:lvl2pPr marL="342991" indent="0">
              <a:buNone/>
              <a:defRPr sz="1350"/>
            </a:lvl2pPr>
            <a:lvl3pPr marL="685983" indent="0">
              <a:buNone/>
              <a:defRPr sz="1200"/>
            </a:lvl3pPr>
            <a:lvl4pPr marL="1028974" indent="0">
              <a:buNone/>
              <a:defRPr sz="1050"/>
            </a:lvl4pPr>
            <a:lvl5pPr marL="1371966" indent="0">
              <a:buNone/>
              <a:defRPr sz="1050"/>
            </a:lvl5pPr>
            <a:lvl6pPr marL="1714957" indent="0">
              <a:buNone/>
              <a:defRPr sz="1050"/>
            </a:lvl6pPr>
            <a:lvl7pPr marL="2057949" indent="0">
              <a:buNone/>
              <a:defRPr sz="1050"/>
            </a:lvl7pPr>
            <a:lvl8pPr marL="2400940" indent="0">
              <a:buNone/>
              <a:defRPr sz="1050"/>
            </a:lvl8pPr>
            <a:lvl9pPr marL="2743932" indent="0">
              <a:buNone/>
              <a:defRPr sz="1050"/>
            </a:lvl9pPr>
          </a:lstStyle>
          <a:p>
            <a:pPr lvl="0"/>
            <a:r>
              <a:rPr lang="en-US" dirty="0" smtClean="0"/>
              <a:t>Click to edit Master text styles</a:t>
            </a:r>
          </a:p>
        </p:txBody>
      </p:sp>
    </p:spTree>
    <p:extLst>
      <p:ext uri="{BB962C8B-B14F-4D97-AF65-F5344CB8AC3E}">
        <p14:creationId xmlns:p14="http://schemas.microsoft.com/office/powerpoint/2010/main" val="3023077455"/>
      </p:ext>
    </p:extLst>
  </p:cSld>
  <p:clrMapOvr>
    <a:masterClrMapping/>
  </p:clrMapOvr>
  <p:transition>
    <p:fade/>
  </p:transition>
</p:sldLayout>
</file>

<file path=ppt/slideLayouts/slideLayout10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284560" y="1417640"/>
            <a:ext cx="8643938" cy="5260975"/>
          </a:xfrm>
          <a:prstGeom prst="rect">
            <a:avLst/>
          </a:prstGeom>
        </p:spPr>
        <p:txBody>
          <a:bodyPr/>
          <a:lstStyle>
            <a:lvl1pPr>
              <a:spcBef>
                <a:spcPts val="105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175766138"/>
      </p:ext>
    </p:extLst>
  </p:cSld>
  <p:clrMapOvr>
    <a:masterClrMapping/>
  </p:clrMapOvr>
  <p:timing>
    <p:tnLst>
      <p:par>
        <p:cTn id="1" dur="indefinite" restart="never" nodeType="tmRoot"/>
      </p:par>
    </p:tnLst>
  </p:timing>
</p:sldLayout>
</file>

<file path=ppt/slideLayouts/slideLayout103.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284560" y="1417640"/>
            <a:ext cx="8643938" cy="5260975"/>
          </a:xfrm>
          <a:prstGeom prst="rect">
            <a:avLst/>
          </a:prstGeom>
        </p:spPr>
        <p:txBody>
          <a:bodyPr/>
          <a:lstStyle>
            <a:lvl1pPr>
              <a:spcBef>
                <a:spcPts val="105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7277524"/>
      </p:ext>
    </p:extLst>
  </p:cSld>
  <p:clrMapOvr>
    <a:masterClrMapping/>
  </p:clrMapOvr>
  <p:timing>
    <p:tnLst>
      <p:par>
        <p:cTn id="1" dur="indefinite" restart="never" nodeType="tmRoot"/>
      </p:par>
    </p:tnLst>
  </p:timing>
</p:sldLayout>
</file>

<file path=ppt/slideLayouts/slideLayout104.xml><?xml version="1.0" encoding="utf-8"?>
<p:sldLayout xmlns:a="http://schemas.openxmlformats.org/drawingml/2006/main" xmlns:r="http://schemas.openxmlformats.org/officeDocument/2006/relationships" xmlns:p="http://schemas.openxmlformats.org/presentationml/2006/main" userDrawn="1">
  <p:cSld name="Blank Slide Cyan">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15839964"/>
      </p:ext>
    </p:extLst>
  </p:cSld>
  <p:clrMapOvr>
    <a:masterClrMapping/>
  </p:clrMapOvr>
  <p:transition>
    <p:fade/>
  </p:transition>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34212" y="2109542"/>
            <a:ext cx="7680340" cy="997196"/>
          </a:xfrm>
        </p:spPr>
        <p:txBody>
          <a:bodyPr anchor="b" anchorCtr="0"/>
          <a:lstStyle>
            <a:lvl1pPr>
              <a:defRPr sz="5401" spc="-113"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734212" y="3425825"/>
            <a:ext cx="7680340" cy="498598"/>
          </a:xfrm>
        </p:spPr>
        <p:txBody>
          <a:bodyPr>
            <a:noAutofit/>
          </a:bodyPr>
          <a:lstStyle>
            <a:lvl1pPr marL="0" indent="0">
              <a:spcBef>
                <a:spcPts val="0"/>
              </a:spcBef>
              <a:buNone/>
              <a:defRPr spc="-53"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377283" y="6000526"/>
            <a:ext cx="1682813" cy="710825"/>
          </a:xfrm>
          <a:prstGeom prst="rect">
            <a:avLst/>
          </a:prstGeom>
        </p:spPr>
      </p:pic>
    </p:spTree>
    <p:extLst>
      <p:ext uri="{BB962C8B-B14F-4D97-AF65-F5344CB8AC3E}">
        <p14:creationId xmlns:p14="http://schemas.microsoft.com/office/powerpoint/2010/main" val="267600317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9436" y="2819604"/>
            <a:ext cx="8363938" cy="1218795"/>
          </a:xfrm>
        </p:spPr>
        <p:txBody>
          <a:bodyPr anchor="b" anchorCtr="0"/>
          <a:lstStyle>
            <a:lvl1pPr>
              <a:defRPr sz="6602" spc="-225" baseline="0">
                <a:gradFill>
                  <a:gsLst>
                    <a:gs pos="100000">
                      <a:schemeClr val="bg1"/>
                    </a:gs>
                    <a:gs pos="0">
                      <a:schemeClr val="bg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377283" y="6000526"/>
            <a:ext cx="1682813" cy="710825"/>
          </a:xfrm>
          <a:prstGeom prst="rect">
            <a:avLst/>
          </a:prstGeom>
        </p:spPr>
      </p:pic>
    </p:spTree>
    <p:extLst>
      <p:ext uri="{BB962C8B-B14F-4D97-AF65-F5344CB8AC3E}">
        <p14:creationId xmlns:p14="http://schemas.microsoft.com/office/powerpoint/2010/main" val="1965906925"/>
      </p:ext>
    </p:extLst>
  </p:cSld>
  <p:clrMapOvr>
    <a:masterClrMapping/>
  </p:clrMapOvr>
  <p:transition>
    <p:fade/>
  </p:transition>
  <p:timing>
    <p:tnLst>
      <p:par>
        <p:cTn id="1" dur="indefinite" restart="never" nodeType="tmRoot"/>
      </p:par>
    </p:tnLst>
  </p:timing>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30044" y="4343401"/>
            <a:ext cx="7680340" cy="461665"/>
          </a:xfrm>
        </p:spPr>
        <p:txBody>
          <a:bodyPr>
            <a:noAutofit/>
          </a:bodyPr>
          <a:lstStyle>
            <a:lvl1pPr marL="0" indent="0" algn="l">
              <a:lnSpc>
                <a:spcPct val="90000"/>
              </a:lnSpc>
              <a:spcBef>
                <a:spcPts val="0"/>
              </a:spcBef>
              <a:buNone/>
              <a:defRPr lang="en-US" sz="2701" kern="1200" spc="-53" baseline="0" dirty="0">
                <a:gradFill>
                  <a:gsLst>
                    <a:gs pos="2083">
                      <a:schemeClr val="bg2"/>
                    </a:gs>
                    <a:gs pos="99000">
                      <a:schemeClr val="bg2"/>
                    </a:gs>
                  </a:gsLst>
                  <a:lin ang="5400000" scaled="0"/>
                </a:gradFill>
                <a:latin typeface="+mj-lt"/>
                <a:ea typeface="+mn-ea"/>
                <a:cs typeface="+mn-cs"/>
              </a:defRPr>
            </a:lvl1pPr>
            <a:lvl2pPr marL="342978" indent="0" algn="ctr">
              <a:buNone/>
              <a:defRPr>
                <a:solidFill>
                  <a:schemeClr val="tx1">
                    <a:tint val="75000"/>
                  </a:schemeClr>
                </a:solidFill>
              </a:defRPr>
            </a:lvl2pPr>
            <a:lvl3pPr marL="685955" indent="0" algn="ctr">
              <a:buNone/>
              <a:defRPr>
                <a:solidFill>
                  <a:schemeClr val="tx1">
                    <a:tint val="75000"/>
                  </a:schemeClr>
                </a:solidFill>
              </a:defRPr>
            </a:lvl3pPr>
            <a:lvl4pPr marL="1028933" indent="0" algn="ctr">
              <a:buNone/>
              <a:defRPr>
                <a:solidFill>
                  <a:schemeClr val="tx1">
                    <a:tint val="75000"/>
                  </a:schemeClr>
                </a:solidFill>
              </a:defRPr>
            </a:lvl4pPr>
            <a:lvl5pPr marL="1371911" indent="0" algn="ctr">
              <a:buNone/>
              <a:defRPr>
                <a:solidFill>
                  <a:schemeClr val="tx1">
                    <a:tint val="75000"/>
                  </a:schemeClr>
                </a:solidFill>
              </a:defRPr>
            </a:lvl5pPr>
            <a:lvl6pPr marL="1714889" indent="0" algn="ctr">
              <a:buNone/>
              <a:defRPr>
                <a:solidFill>
                  <a:schemeClr val="tx1">
                    <a:tint val="75000"/>
                  </a:schemeClr>
                </a:solidFill>
              </a:defRPr>
            </a:lvl6pPr>
            <a:lvl7pPr marL="2057866" indent="0" algn="ctr">
              <a:buNone/>
              <a:defRPr>
                <a:solidFill>
                  <a:schemeClr val="tx1">
                    <a:tint val="75000"/>
                  </a:schemeClr>
                </a:solidFill>
              </a:defRPr>
            </a:lvl7pPr>
            <a:lvl8pPr marL="2400844" indent="0" algn="ctr">
              <a:buNone/>
              <a:defRPr>
                <a:solidFill>
                  <a:schemeClr val="tx1">
                    <a:tint val="75000"/>
                  </a:schemeClr>
                </a:solidFill>
              </a:defRPr>
            </a:lvl8pPr>
            <a:lvl9pPr marL="2743822" indent="0" algn="ctr">
              <a:buNone/>
              <a:defRPr>
                <a:solidFill>
                  <a:schemeClr val="tx1">
                    <a:tint val="75000"/>
                  </a:schemeClr>
                </a:solidFill>
              </a:defRPr>
            </a:lvl9pPr>
          </a:lstStyle>
          <a:p>
            <a:pPr marL="0" marR="0" lvl="0" indent="0" algn="l" defTabSz="685955"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730044" y="2739678"/>
            <a:ext cx="768629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7202" b="0" kern="1200" cap="none" spc="-300"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730044" y="1447800"/>
            <a:ext cx="7680340" cy="914096"/>
          </a:xfrm>
        </p:spPr>
        <p:txBody>
          <a:bodyPr wrap="square" anchor="b">
            <a:noAutofit/>
          </a:bodyPr>
          <a:lstStyle>
            <a:lvl1pPr marL="0" indent="0">
              <a:buNone/>
              <a:defRPr sz="4951" spc="-113"/>
            </a:lvl1pPr>
          </a:lstStyle>
          <a:p>
            <a:pPr lvl="0"/>
            <a:r>
              <a:rPr lang="en-US" smtClean="0"/>
              <a:t>Click to edit Master text styles</a:t>
            </a:r>
          </a:p>
        </p:txBody>
      </p:sp>
    </p:spTree>
    <p:extLst>
      <p:ext uri="{BB962C8B-B14F-4D97-AF65-F5344CB8AC3E}">
        <p14:creationId xmlns:p14="http://schemas.microsoft.com/office/powerpoint/2010/main" val="411603262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389436" y="1447799"/>
            <a:ext cx="8363938" cy="1975926"/>
          </a:xfrm>
          <a:prstGeom prst="rect">
            <a:avLst/>
          </a:prstGeom>
        </p:spPr>
        <p:txBody>
          <a:bodyPr/>
          <a:lstStyle>
            <a:lvl1pPr marL="0" indent="0">
              <a:spcBef>
                <a:spcPts val="1800"/>
              </a:spcBef>
              <a:buNone/>
              <a:defRPr sz="3001">
                <a:gradFill>
                  <a:gsLst>
                    <a:gs pos="100000">
                      <a:schemeClr val="tx2"/>
                    </a:gs>
                    <a:gs pos="0">
                      <a:schemeClr val="tx2"/>
                    </a:gs>
                  </a:gsLst>
                  <a:lin ang="5400000" scaled="0"/>
                </a:gradFill>
                <a:latin typeface="+mj-lt"/>
              </a:defRPr>
            </a:lvl1pPr>
            <a:lvl2pPr marL="0" indent="0">
              <a:buNone/>
              <a:defRPr sz="1500">
                <a:gradFill>
                  <a:gsLst>
                    <a:gs pos="100000">
                      <a:schemeClr val="bg2"/>
                    </a:gs>
                    <a:gs pos="6000">
                      <a:schemeClr val="bg2"/>
                    </a:gs>
                  </a:gsLst>
                  <a:lin ang="5400000" scaled="0"/>
                </a:gradFill>
              </a:defRPr>
            </a:lvl2pPr>
            <a:lvl3pPr marL="173878" indent="0">
              <a:buNone/>
              <a:defRPr sz="1500">
                <a:gradFill>
                  <a:gsLst>
                    <a:gs pos="100000">
                      <a:schemeClr val="bg2"/>
                    </a:gs>
                    <a:gs pos="6000">
                      <a:schemeClr val="bg2"/>
                    </a:gs>
                  </a:gsLst>
                  <a:lin ang="5400000" scaled="0"/>
                </a:gradFill>
              </a:defRPr>
            </a:lvl3pPr>
            <a:lvl4pPr marL="342991" indent="0">
              <a:buNone/>
              <a:defRPr sz="1500">
                <a:gradFill>
                  <a:gsLst>
                    <a:gs pos="100000">
                      <a:schemeClr val="bg2"/>
                    </a:gs>
                    <a:gs pos="6000">
                      <a:schemeClr val="bg2"/>
                    </a:gs>
                  </a:gsLst>
                  <a:lin ang="5400000" scaled="0"/>
                </a:gradFill>
              </a:defRPr>
            </a:lvl4pPr>
            <a:lvl5pPr marL="520442" indent="0">
              <a:buNone/>
              <a:defRPr sz="1500">
                <a:gradFill>
                  <a:gsLst>
                    <a:gs pos="100000">
                      <a:schemeClr val="bg2"/>
                    </a:gs>
                    <a:gs pos="6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2750663250"/>
      </p:ext>
    </p:extLst>
  </p:cSld>
  <p:clrMapOvr>
    <a:masterClrMapping/>
  </p:clrMapOvr>
  <p:transition>
    <p:fade/>
  </p:transition>
  <p:timing>
    <p:tnLst>
      <p:par>
        <p:cTn id="1" dur="indefinite" restart="never" nodeType="tmRoot"/>
      </p:par>
    </p:tnLst>
  </p:timing>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389436" y="1447799"/>
            <a:ext cx="8363938" cy="1975926"/>
          </a:xfrm>
          <a:prstGeom prst="rect">
            <a:avLst/>
          </a:prstGeom>
        </p:spPr>
        <p:txBody>
          <a:bodyPr/>
          <a:lstStyle>
            <a:lvl1pPr marL="0" indent="0">
              <a:spcBef>
                <a:spcPts val="1800"/>
              </a:spcBef>
              <a:buNone/>
              <a:defRPr sz="3001">
                <a:gradFill>
                  <a:gsLst>
                    <a:gs pos="100000">
                      <a:schemeClr val="bg2"/>
                    </a:gs>
                    <a:gs pos="0">
                      <a:schemeClr val="bg2"/>
                    </a:gs>
                  </a:gsLst>
                  <a:lin ang="5400000" scaled="0"/>
                </a:gradFill>
                <a:latin typeface="+mj-lt"/>
              </a:defRPr>
            </a:lvl1pPr>
            <a:lvl2pPr marL="0" indent="0">
              <a:buNone/>
              <a:defRPr sz="1500">
                <a:gradFill>
                  <a:gsLst>
                    <a:gs pos="100000">
                      <a:schemeClr val="bg2"/>
                    </a:gs>
                    <a:gs pos="0">
                      <a:schemeClr val="bg2"/>
                    </a:gs>
                  </a:gsLst>
                  <a:lin ang="5400000" scaled="0"/>
                </a:gradFill>
              </a:defRPr>
            </a:lvl2pPr>
            <a:lvl3pPr marL="173878" indent="0">
              <a:buNone/>
              <a:defRPr sz="1500">
                <a:gradFill>
                  <a:gsLst>
                    <a:gs pos="100000">
                      <a:schemeClr val="bg2"/>
                    </a:gs>
                    <a:gs pos="0">
                      <a:schemeClr val="bg2"/>
                    </a:gs>
                  </a:gsLst>
                  <a:lin ang="5400000" scaled="0"/>
                </a:gradFill>
              </a:defRPr>
            </a:lvl3pPr>
            <a:lvl4pPr marL="342991" indent="0">
              <a:buNone/>
              <a:defRPr sz="1500">
                <a:gradFill>
                  <a:gsLst>
                    <a:gs pos="100000">
                      <a:schemeClr val="bg2"/>
                    </a:gs>
                    <a:gs pos="0">
                      <a:schemeClr val="bg2"/>
                    </a:gs>
                  </a:gsLst>
                  <a:lin ang="5400000" scaled="0"/>
                </a:gradFill>
              </a:defRPr>
            </a:lvl4pPr>
            <a:lvl5pPr marL="520442" indent="0">
              <a:buNone/>
              <a:defRPr sz="150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3201423971"/>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389436" y="228601"/>
            <a:ext cx="8363938" cy="747897"/>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389436" y="1447799"/>
            <a:ext cx="8363938" cy="2043636"/>
          </a:xfrm>
          <a:prstGeom prst="rect">
            <a:avLst/>
          </a:prstGeom>
        </p:spPr>
        <p:txBody>
          <a:bodyPr/>
          <a:lstStyle>
            <a:lvl1pPr marL="213179" indent="-213179">
              <a:buFont typeface="Wingdings" pitchFamily="2" charset="2"/>
              <a:buChar char=""/>
              <a:defRPr sz="3001"/>
            </a:lvl1pPr>
            <a:lvl2pPr marL="388247" indent="-175069">
              <a:buFont typeface="Wingdings" pitchFamily="2" charset="2"/>
              <a:buChar char=""/>
              <a:defRPr>
                <a:latin typeface="+mn-lt"/>
              </a:defRPr>
            </a:lvl2pPr>
            <a:lvl3pPr marL="556171" indent="-167923">
              <a:buFont typeface="Wingdings" pitchFamily="2" charset="2"/>
              <a:buChar char=""/>
              <a:tabLst/>
              <a:defRPr>
                <a:latin typeface="+mn-lt"/>
              </a:defRPr>
            </a:lvl3pPr>
            <a:lvl4pPr marL="685983" indent="-129813">
              <a:buFont typeface="Wingdings" pitchFamily="2" charset="2"/>
              <a:buChar char=""/>
              <a:defRPr>
                <a:latin typeface="+mn-lt"/>
              </a:defRPr>
            </a:lvl4pPr>
            <a:lvl5pPr marL="815796" indent="-129813">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1417917404"/>
      </p:ext>
    </p:extLst>
  </p:cSld>
  <p:clrMapOvr>
    <a:masterClrMapping/>
  </p:clrMapOvr>
  <p:transition>
    <p:fade/>
  </p:transition>
  <p:timing>
    <p:tnLst>
      <p:par>
        <p:cTn id="1" dur="indefinite" restart="never" nodeType="tmRoot"/>
      </p:par>
    </p:tnLst>
  </p:timing>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390627" y="1447801"/>
            <a:ext cx="4047274" cy="2462213"/>
          </a:xfrm>
        </p:spPr>
        <p:txBody>
          <a:bodyPr/>
          <a:lstStyle>
            <a:lvl1pPr marL="0" indent="0">
              <a:spcBef>
                <a:spcPts val="900"/>
              </a:spcBef>
              <a:buNone/>
              <a:defRPr sz="3001">
                <a:gradFill>
                  <a:gsLst>
                    <a:gs pos="100000">
                      <a:schemeClr val="tx2"/>
                    </a:gs>
                    <a:gs pos="0">
                      <a:schemeClr val="tx2"/>
                    </a:gs>
                  </a:gsLst>
                  <a:lin ang="5400000" scaled="0"/>
                </a:gradFill>
                <a:latin typeface="+mj-lt"/>
              </a:defRPr>
            </a:lvl1pPr>
            <a:lvl2pPr marL="0" indent="0">
              <a:buNone/>
              <a:defRPr sz="1500"/>
            </a:lvl2pPr>
            <a:lvl3pPr marL="175069" indent="0">
              <a:buNone/>
              <a:defRPr sz="1500"/>
            </a:lvl3pPr>
            <a:lvl4pPr marL="342991" indent="0">
              <a:buNone/>
              <a:defRPr sz="1500"/>
            </a:lvl4pPr>
            <a:lvl5pPr marL="520442" indent="0">
              <a:buNone/>
              <a:defRPr sz="15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4709672" y="1447801"/>
            <a:ext cx="4047274" cy="2462213"/>
          </a:xfrm>
        </p:spPr>
        <p:txBody>
          <a:bodyPr/>
          <a:lstStyle>
            <a:lvl1pPr marL="0" indent="0">
              <a:spcBef>
                <a:spcPts val="900"/>
              </a:spcBef>
              <a:buNone/>
              <a:defRPr lang="en-US" sz="3001" kern="1200" spc="-53" baseline="0" dirty="0" smtClean="0">
                <a:gradFill>
                  <a:gsLst>
                    <a:gs pos="100000">
                      <a:schemeClr val="tx2"/>
                    </a:gs>
                    <a:gs pos="0">
                      <a:schemeClr val="tx2"/>
                    </a:gs>
                  </a:gsLst>
                  <a:lin ang="5400000" scaled="0"/>
                </a:gradFill>
                <a:latin typeface="+mj-lt"/>
                <a:ea typeface="+mn-ea"/>
                <a:cs typeface="+mn-cs"/>
              </a:defRPr>
            </a:lvl1pPr>
            <a:lvl2pPr marL="2382"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250">
                      <a:schemeClr val="bg2"/>
                    </a:gs>
                    <a:gs pos="100000">
                      <a:schemeClr val="bg2"/>
                    </a:gs>
                  </a:gsLst>
                  <a:lin ang="5400000" scaled="0"/>
                </a:gradFill>
                <a:latin typeface="+mn-lt"/>
                <a:ea typeface="+mn-ea"/>
                <a:cs typeface="+mn-cs"/>
              </a:defRPr>
            </a:lvl2pPr>
            <a:lvl3pPr marL="175069"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250">
                      <a:schemeClr val="bg2"/>
                    </a:gs>
                    <a:gs pos="100000">
                      <a:schemeClr val="bg2"/>
                    </a:gs>
                  </a:gsLst>
                  <a:lin ang="5400000" scaled="0"/>
                </a:gradFill>
                <a:latin typeface="+mn-lt"/>
                <a:ea typeface="+mn-ea"/>
                <a:cs typeface="+mn-cs"/>
              </a:defRPr>
            </a:lvl3pPr>
            <a:lvl4pPr marL="345373"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250">
                      <a:schemeClr val="bg2"/>
                    </a:gs>
                    <a:gs pos="100000">
                      <a:schemeClr val="bg2"/>
                    </a:gs>
                  </a:gsLst>
                  <a:lin ang="5400000" scaled="0"/>
                </a:gradFill>
                <a:latin typeface="+mn-lt"/>
                <a:ea typeface="+mn-ea"/>
                <a:cs typeface="+mn-cs"/>
              </a:defRPr>
            </a:lvl4pPr>
            <a:lvl5pPr marL="515678"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a:gradFill>
                  <a:gsLst>
                    <a:gs pos="1250">
                      <a:schemeClr val="bg2"/>
                    </a:gs>
                    <a:gs pos="100000">
                      <a:schemeClr val="bg2"/>
                    </a:gs>
                  </a:gsLst>
                  <a:lin ang="5400000" scaled="0"/>
                </a:gradFill>
                <a:latin typeface="+mn-lt"/>
                <a:ea typeface="+mn-ea"/>
                <a:cs typeface="+mn-cs"/>
              </a:defRPr>
            </a:lvl5pPr>
          </a:lstStyle>
          <a:p>
            <a:pPr marL="0" marR="0" lvl="0"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721784810"/>
      </p:ext>
    </p:extLst>
  </p:cSld>
  <p:clrMapOvr>
    <a:masterClrMapping/>
  </p:clrMapOvr>
  <p:transition>
    <p:fade/>
  </p:transition>
  <p:timing>
    <p:tnLst>
      <p:par>
        <p:cTn id="1" dur="indefinite" restart="never" nodeType="tmRoot"/>
      </p:par>
    </p:tnLst>
  </p:timing>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390627" y="1447801"/>
            <a:ext cx="4047274" cy="2462213"/>
          </a:xfrm>
        </p:spPr>
        <p:txBody>
          <a:bodyPr/>
          <a:lstStyle>
            <a:lvl1pPr marL="0" indent="0">
              <a:spcBef>
                <a:spcPts val="900"/>
              </a:spcBef>
              <a:buNone/>
              <a:defRPr sz="3001">
                <a:gradFill>
                  <a:gsLst>
                    <a:gs pos="1000">
                      <a:schemeClr val="bg2"/>
                    </a:gs>
                    <a:gs pos="98000">
                      <a:schemeClr val="bg2"/>
                    </a:gs>
                  </a:gsLst>
                  <a:lin ang="5400000" scaled="0"/>
                </a:gradFill>
                <a:latin typeface="+mj-lt"/>
              </a:defRPr>
            </a:lvl1pPr>
            <a:lvl2pPr marL="0" indent="0">
              <a:buNone/>
              <a:defRPr sz="1500">
                <a:gradFill>
                  <a:gsLst>
                    <a:gs pos="1000">
                      <a:schemeClr val="bg2"/>
                    </a:gs>
                    <a:gs pos="98000">
                      <a:schemeClr val="bg2"/>
                    </a:gs>
                  </a:gsLst>
                  <a:lin ang="5400000" scaled="0"/>
                </a:gradFill>
              </a:defRPr>
            </a:lvl2pPr>
            <a:lvl3pPr marL="175069" indent="0">
              <a:buNone/>
              <a:defRPr sz="1500">
                <a:gradFill>
                  <a:gsLst>
                    <a:gs pos="1000">
                      <a:schemeClr val="bg2"/>
                    </a:gs>
                    <a:gs pos="98000">
                      <a:schemeClr val="bg2"/>
                    </a:gs>
                  </a:gsLst>
                  <a:lin ang="5400000" scaled="0"/>
                </a:gradFill>
              </a:defRPr>
            </a:lvl3pPr>
            <a:lvl4pPr marL="342991" indent="0">
              <a:buNone/>
              <a:defRPr sz="1500">
                <a:gradFill>
                  <a:gsLst>
                    <a:gs pos="1000">
                      <a:schemeClr val="bg2"/>
                    </a:gs>
                    <a:gs pos="98000">
                      <a:schemeClr val="bg2"/>
                    </a:gs>
                  </a:gsLst>
                  <a:lin ang="5400000" scaled="0"/>
                </a:gradFill>
              </a:defRPr>
            </a:lvl4pPr>
            <a:lvl5pPr marL="520442" indent="0">
              <a:buNone/>
              <a:defRPr sz="1500">
                <a:gradFill>
                  <a:gsLst>
                    <a:gs pos="1000">
                      <a:schemeClr val="bg2"/>
                    </a:gs>
                    <a:gs pos="98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4709672" y="1447801"/>
            <a:ext cx="4047274" cy="2462213"/>
          </a:xfrm>
        </p:spPr>
        <p:txBody>
          <a:bodyPr/>
          <a:lstStyle>
            <a:lvl1pPr marL="0" indent="0">
              <a:spcBef>
                <a:spcPts val="900"/>
              </a:spcBef>
              <a:buNone/>
              <a:defRPr lang="en-US" sz="3001" kern="1200" spc="-53" baseline="0" dirty="0" smtClean="0">
                <a:gradFill>
                  <a:gsLst>
                    <a:gs pos="1000">
                      <a:schemeClr val="bg2"/>
                    </a:gs>
                    <a:gs pos="98000">
                      <a:schemeClr val="bg2"/>
                    </a:gs>
                  </a:gsLst>
                  <a:lin ang="5400000" scaled="0"/>
                </a:gradFill>
                <a:latin typeface="+mj-lt"/>
                <a:ea typeface="+mn-ea"/>
                <a:cs typeface="+mn-cs"/>
              </a:defRPr>
            </a:lvl1pPr>
            <a:lvl2pPr marL="2382"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000">
                      <a:schemeClr val="bg2"/>
                    </a:gs>
                    <a:gs pos="98000">
                      <a:schemeClr val="bg2"/>
                    </a:gs>
                  </a:gsLst>
                  <a:lin ang="5400000" scaled="0"/>
                </a:gradFill>
                <a:latin typeface="+mn-lt"/>
                <a:ea typeface="+mn-ea"/>
                <a:cs typeface="+mn-cs"/>
              </a:defRPr>
            </a:lvl2pPr>
            <a:lvl3pPr marL="175069"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000">
                      <a:schemeClr val="bg2"/>
                    </a:gs>
                    <a:gs pos="98000">
                      <a:schemeClr val="bg2"/>
                    </a:gs>
                  </a:gsLst>
                  <a:lin ang="5400000" scaled="0"/>
                </a:gradFill>
                <a:latin typeface="+mn-lt"/>
                <a:ea typeface="+mn-ea"/>
                <a:cs typeface="+mn-cs"/>
              </a:defRPr>
            </a:lvl3pPr>
            <a:lvl4pPr marL="345373"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000">
                      <a:schemeClr val="bg2"/>
                    </a:gs>
                    <a:gs pos="98000">
                      <a:schemeClr val="bg2"/>
                    </a:gs>
                  </a:gsLst>
                  <a:lin ang="5400000" scaled="0"/>
                </a:gradFill>
                <a:latin typeface="+mn-lt"/>
                <a:ea typeface="+mn-ea"/>
                <a:cs typeface="+mn-cs"/>
              </a:defRPr>
            </a:lvl4pPr>
            <a:lvl5pPr marL="515678"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a:gradFill>
                  <a:gsLst>
                    <a:gs pos="1000">
                      <a:schemeClr val="bg2"/>
                    </a:gs>
                    <a:gs pos="98000">
                      <a:schemeClr val="bg2"/>
                    </a:gs>
                  </a:gsLst>
                  <a:lin ang="5400000" scaled="0"/>
                </a:gradFill>
                <a:latin typeface="+mn-lt"/>
                <a:ea typeface="+mn-ea"/>
                <a:cs typeface="+mn-cs"/>
              </a:defRPr>
            </a:lvl5pPr>
          </a:lstStyle>
          <a:p>
            <a:pPr marL="0" marR="0" lvl="0"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2830327910"/>
      </p:ext>
    </p:extLst>
  </p:cSld>
  <p:clrMapOvr>
    <a:masterClrMapping/>
  </p:clrMapOvr>
  <p:transition>
    <p:fade/>
  </p:transition>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390627" y="1447801"/>
            <a:ext cx="4047274" cy="1763816"/>
          </a:xfrm>
        </p:spPr>
        <p:txBody>
          <a:bodyPr>
            <a:spAutoFit/>
          </a:bodyPr>
          <a:lstStyle>
            <a:lvl1pPr marL="219133" indent="-219133">
              <a:spcBef>
                <a:spcPts val="900"/>
              </a:spcBef>
              <a:buClr>
                <a:schemeClr val="bg2"/>
              </a:buClr>
              <a:buSzPct val="100000"/>
              <a:buFont typeface="Wingdings" pitchFamily="2" charset="2"/>
              <a:buChar char=""/>
              <a:defRPr lang="en-US" sz="2701" kern="1200" spc="-53" baseline="0" dirty="0" smtClean="0">
                <a:gradFill>
                  <a:gsLst>
                    <a:gs pos="1250">
                      <a:schemeClr val="bg2"/>
                    </a:gs>
                    <a:gs pos="100000">
                      <a:schemeClr val="bg2"/>
                    </a:gs>
                  </a:gsLst>
                  <a:lin ang="5400000" scaled="0"/>
                </a:gradFill>
                <a:latin typeface="+mj-lt"/>
                <a:ea typeface="+mn-ea"/>
                <a:cs typeface="+mn-cs"/>
              </a:defRPr>
            </a:lvl1pPr>
            <a:lvl2pPr marL="390629" indent="-171496">
              <a:defRPr sz="1500"/>
            </a:lvl2pPr>
            <a:lvl3pPr marL="514487" indent="-123858">
              <a:tabLst/>
              <a:defRPr sz="1500"/>
            </a:lvl3pPr>
            <a:lvl4pPr marL="647873" indent="-133386">
              <a:defRPr/>
            </a:lvl4pPr>
            <a:lvl5pPr marL="771731" indent="-123858">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4709672" y="1447800"/>
            <a:ext cx="4047274" cy="2040815"/>
          </a:xfrm>
        </p:spPr>
        <p:txBody>
          <a:bodyPr>
            <a:spAutoFit/>
          </a:bodyPr>
          <a:lstStyle>
            <a:lvl1pPr marL="254862" indent="-254862">
              <a:spcBef>
                <a:spcPts val="900"/>
              </a:spcBef>
              <a:buClr>
                <a:schemeClr val="bg2"/>
              </a:buClr>
              <a:buFont typeface="Arial" pitchFamily="34" charset="0"/>
              <a:buChar char="•"/>
              <a:defRPr lang="en-US" sz="2701" kern="1200" spc="-53" baseline="0" dirty="0" smtClean="0">
                <a:gradFill>
                  <a:gsLst>
                    <a:gs pos="1250">
                      <a:schemeClr val="bg2"/>
                    </a:gs>
                    <a:gs pos="100000">
                      <a:schemeClr val="bg2"/>
                    </a:gs>
                  </a:gsLst>
                  <a:lin ang="5400000" scaled="0"/>
                </a:gradFill>
                <a:latin typeface="+mj-lt"/>
                <a:ea typeface="+mn-ea"/>
                <a:cs typeface="+mn-cs"/>
              </a:defRPr>
            </a:lvl1pPr>
            <a:lvl2pPr marL="476377" indent="-257244">
              <a:defRPr lang="en-US" sz="1500" kern="1200" spc="0" baseline="0" dirty="0" smtClean="0">
                <a:gradFill>
                  <a:gsLst>
                    <a:gs pos="1250">
                      <a:schemeClr val="bg2"/>
                    </a:gs>
                    <a:gs pos="100000">
                      <a:schemeClr val="bg2"/>
                    </a:gs>
                  </a:gsLst>
                  <a:lin ang="5400000" scaled="0"/>
                </a:gradFill>
                <a:latin typeface="+mn-lt"/>
                <a:ea typeface="+mn-ea"/>
                <a:cs typeface="+mn-cs"/>
              </a:defRPr>
            </a:lvl2pPr>
            <a:lvl3pPr marL="647873" indent="-257244">
              <a:defRPr lang="en-US" sz="1500" kern="1200" spc="0" baseline="0" dirty="0" smtClean="0">
                <a:gradFill>
                  <a:gsLst>
                    <a:gs pos="1250">
                      <a:schemeClr val="bg2"/>
                    </a:gs>
                    <a:gs pos="100000">
                      <a:schemeClr val="bg2"/>
                    </a:gs>
                  </a:gsLst>
                  <a:lin ang="5400000" scaled="0"/>
                </a:gradFill>
                <a:latin typeface="+mn-lt"/>
                <a:ea typeface="+mn-ea"/>
                <a:cs typeface="+mn-cs"/>
              </a:defRPr>
            </a:lvl3pPr>
            <a:lvl4pPr marL="771731" indent="-257244">
              <a:defRPr lang="en-US" sz="1500" kern="1200" spc="0" baseline="0" dirty="0" smtClean="0">
                <a:gradFill>
                  <a:gsLst>
                    <a:gs pos="1250">
                      <a:schemeClr val="bg2"/>
                    </a:gs>
                    <a:gs pos="100000">
                      <a:schemeClr val="bg2"/>
                    </a:gs>
                  </a:gsLst>
                  <a:lin ang="5400000" scaled="0"/>
                </a:gradFill>
                <a:latin typeface="+mn-lt"/>
                <a:ea typeface="+mn-ea"/>
                <a:cs typeface="+mn-cs"/>
              </a:defRPr>
            </a:lvl4pPr>
            <a:lvl5pPr marL="905116" indent="-257244">
              <a:defRPr lang="en-US" sz="1500" kern="1200" spc="0" baseline="0" dirty="0">
                <a:gradFill>
                  <a:gsLst>
                    <a:gs pos="1250">
                      <a:schemeClr val="bg2"/>
                    </a:gs>
                    <a:gs pos="100000">
                      <a:schemeClr val="bg2"/>
                    </a:gs>
                  </a:gsLst>
                  <a:lin ang="5400000" scaled="0"/>
                </a:gradFill>
                <a:latin typeface="+mn-lt"/>
                <a:ea typeface="+mn-ea"/>
                <a:cs typeface="+mn-cs"/>
              </a:defRPr>
            </a:lvl5pPr>
          </a:lstStyle>
          <a:p>
            <a:pPr marL="219133" marR="0" lvl="0"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Click to edit Master text styles</a:t>
            </a:r>
          </a:p>
          <a:p>
            <a:pPr marL="219133" marR="0" lvl="1"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Second level</a:t>
            </a:r>
          </a:p>
          <a:p>
            <a:pPr marL="219133" marR="0" lvl="2"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Third level</a:t>
            </a:r>
          </a:p>
          <a:p>
            <a:pPr marL="219133" marR="0" lvl="3"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Fourth level</a:t>
            </a:r>
          </a:p>
          <a:p>
            <a:pPr marL="219133" marR="0" lvl="4"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Fifth level</a:t>
            </a:r>
            <a:endParaRPr lang="en-US" dirty="0"/>
          </a:p>
        </p:txBody>
      </p:sp>
      <p:sp>
        <p:nvSpPr>
          <p:cNvPr id="6"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4273833693"/>
      </p:ext>
    </p:extLst>
  </p:cSld>
  <p:clrMapOvr>
    <a:masterClrMapping/>
  </p:clrMapOvr>
  <p:transition>
    <p:fade/>
  </p:transition>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390626" y="1447801"/>
            <a:ext cx="4076211" cy="1661993"/>
          </a:xfrm>
          <a:prstGeom prst="rect">
            <a:avLst/>
          </a:prstGeom>
        </p:spPr>
        <p:txBody>
          <a:bodyPr>
            <a:noAutofit/>
          </a:bodyPr>
          <a:lstStyle>
            <a:lvl1pPr marL="0" indent="0">
              <a:buNone/>
              <a:defRPr sz="3001" b="0" cap="none" baseline="0">
                <a:gradFill>
                  <a:gsLst>
                    <a:gs pos="100000">
                      <a:schemeClr val="tx2"/>
                    </a:gs>
                    <a:gs pos="0">
                      <a:schemeClr val="tx2"/>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6" name="Content Placeholder 5"/>
          <p:cNvSpPr>
            <a:spLocks noGrp="1"/>
          </p:cNvSpPr>
          <p:nvPr>
            <p:ph sz="quarter" idx="4"/>
          </p:nvPr>
        </p:nvSpPr>
        <p:spPr>
          <a:xfrm>
            <a:off x="4642320" y="1681905"/>
            <a:ext cx="4114627" cy="332399"/>
          </a:xfrm>
          <a:prstGeom prst="rect">
            <a:avLst/>
          </a:prstGeom>
        </p:spPr>
        <p:txBody>
          <a:bodyPr>
            <a:noAutofit/>
          </a:bodyPr>
          <a:lstStyle>
            <a:lvl1pPr marL="0" indent="0">
              <a:spcBef>
                <a:spcPts val="900"/>
              </a:spcBef>
              <a:buNone/>
              <a:defRPr lang="en-US" sz="1500" kern="1200" spc="0" dirty="0" smtClean="0">
                <a:gradFill>
                  <a:gsLst>
                    <a:gs pos="100000">
                      <a:schemeClr val="bg2"/>
                    </a:gs>
                    <a:gs pos="0">
                      <a:schemeClr val="bg2"/>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sp>
        <p:nvSpPr>
          <p:cNvPr id="10"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3555948727"/>
      </p:ext>
    </p:extLst>
  </p:cSld>
  <p:clrMapOvr>
    <a:masterClrMapping/>
  </p:clrMapOvr>
  <p:timing>
    <p:tnLst>
      <p:par>
        <p:cTn id="1" dur="indefinite" restart="never" nodeType="tmRoot"/>
      </p:par>
    </p:tnLst>
  </p:timing>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sp>
        <p:nvSpPr>
          <p:cNvPr id="4" name="Picture Placeholder 3"/>
          <p:cNvSpPr>
            <a:spLocks noGrp="1"/>
          </p:cNvSpPr>
          <p:nvPr>
            <p:ph type="pic" sz="quarter" idx="14" hasCustomPrompt="1"/>
          </p:nvPr>
        </p:nvSpPr>
        <p:spPr>
          <a:xfrm>
            <a:off x="4657748" y="0"/>
            <a:ext cx="4486252" cy="6858000"/>
          </a:xfrm>
        </p:spPr>
        <p:txBody>
          <a:bodyPr lIns="182880" anchor="ctr"/>
          <a:lstStyle>
            <a:lvl1pPr marL="0" indent="0" algn="l">
              <a:buNone/>
              <a:defRPr/>
            </a:lvl1pPr>
          </a:lstStyle>
          <a:p>
            <a:r>
              <a:rPr lang="en-US" dirty="0" smtClean="0"/>
              <a:t>Click to insert photo.</a:t>
            </a:r>
            <a:endParaRPr lang="en-US" dirty="0"/>
          </a:p>
        </p:txBody>
      </p:sp>
      <p:sp>
        <p:nvSpPr>
          <p:cNvPr id="3" name="Text Placeholder 2"/>
          <p:cNvSpPr>
            <a:spLocks noGrp="1"/>
          </p:cNvSpPr>
          <p:nvPr>
            <p:ph type="body" idx="1" hasCustomPrompt="1"/>
          </p:nvPr>
        </p:nvSpPr>
        <p:spPr>
          <a:xfrm>
            <a:off x="390626" y="1447801"/>
            <a:ext cx="4076211" cy="1178442"/>
          </a:xfrm>
          <a:prstGeom prst="rect">
            <a:avLst/>
          </a:prstGeom>
        </p:spPr>
        <p:txBody>
          <a:bodyPr>
            <a:noAutofit/>
          </a:bodyPr>
          <a:lstStyle>
            <a:lvl1pPr marL="0" indent="0">
              <a:buNone/>
              <a:defRPr sz="3001" b="0" cap="none" baseline="0">
                <a:gradFill>
                  <a:gsLst>
                    <a:gs pos="100000">
                      <a:schemeClr val="tx2"/>
                    </a:gs>
                    <a:gs pos="0">
                      <a:schemeClr val="tx2"/>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10"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sp>
        <p:nvSpPr>
          <p:cNvPr id="9" name="Content Placeholder 5"/>
          <p:cNvSpPr>
            <a:spLocks noGrp="1"/>
          </p:cNvSpPr>
          <p:nvPr>
            <p:ph sz="quarter" idx="13"/>
          </p:nvPr>
        </p:nvSpPr>
        <p:spPr>
          <a:xfrm>
            <a:off x="390627" y="2734985"/>
            <a:ext cx="4084187" cy="609398"/>
          </a:xfrm>
          <a:prstGeom prst="rect">
            <a:avLst/>
          </a:prstGeom>
        </p:spPr>
        <p:txBody>
          <a:bodyPr>
            <a:noAutofit/>
          </a:bodyPr>
          <a:lstStyle>
            <a:lvl1pPr marL="0" indent="0">
              <a:spcBef>
                <a:spcPts val="900"/>
              </a:spcBef>
              <a:buFont typeface="Arial" pitchFamily="34" charset="0"/>
              <a:buNone/>
              <a:defRPr lang="en-US" sz="1500" kern="1200" spc="0" dirty="0" smtClean="0">
                <a:gradFill>
                  <a:gsLst>
                    <a:gs pos="100000">
                      <a:schemeClr val="bg2"/>
                    </a:gs>
                    <a:gs pos="0">
                      <a:schemeClr val="bg2"/>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596302092"/>
      </p:ext>
    </p:extLst>
  </p:cSld>
  <p:clrMapOvr>
    <a:masterClrMapping/>
  </p:clrMapOvr>
  <p:timing>
    <p:tnLst>
      <p:par>
        <p:cTn id="1" dur="indefinite" restart="never" nodeType="tmRoot"/>
      </p:par>
    </p:tnLst>
  </p:timing>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664783" y="1447801"/>
            <a:ext cx="4076211" cy="1178442"/>
          </a:xfrm>
          <a:prstGeom prst="rect">
            <a:avLst/>
          </a:prstGeom>
        </p:spPr>
        <p:txBody>
          <a:bodyPr>
            <a:noAutofit/>
          </a:bodyPr>
          <a:lstStyle>
            <a:lvl1pPr marL="0" indent="0">
              <a:buNone/>
              <a:defRPr sz="3001" b="0" cap="none" baseline="0">
                <a:gradFill>
                  <a:gsLst>
                    <a:gs pos="100000">
                      <a:schemeClr val="tx2"/>
                    </a:gs>
                    <a:gs pos="0">
                      <a:schemeClr val="tx2"/>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9" name="Content Placeholder 5"/>
          <p:cNvSpPr>
            <a:spLocks noGrp="1"/>
          </p:cNvSpPr>
          <p:nvPr>
            <p:ph sz="quarter" idx="13"/>
          </p:nvPr>
        </p:nvSpPr>
        <p:spPr>
          <a:xfrm>
            <a:off x="4664783" y="2734985"/>
            <a:ext cx="4084187" cy="609398"/>
          </a:xfrm>
          <a:prstGeom prst="rect">
            <a:avLst/>
          </a:prstGeom>
        </p:spPr>
        <p:txBody>
          <a:bodyPr>
            <a:noAutofit/>
          </a:bodyPr>
          <a:lstStyle>
            <a:lvl1pPr marL="0" indent="0">
              <a:spcBef>
                <a:spcPts val="900"/>
              </a:spcBef>
              <a:buFont typeface="Arial" pitchFamily="34" charset="0"/>
              <a:buNone/>
              <a:defRPr lang="en-US" sz="1500" kern="1200" spc="0" dirty="0" smtClean="0">
                <a:gradFill>
                  <a:gsLst>
                    <a:gs pos="100000">
                      <a:schemeClr val="bg2"/>
                    </a:gs>
                    <a:gs pos="0">
                      <a:schemeClr val="bg2"/>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4486252" cy="6858000"/>
          </a:xfrm>
        </p:spPr>
        <p:txBody>
          <a:bodyPr lIns="182880" anchor="ctr"/>
          <a:lstStyle>
            <a:lvl1pPr marL="0" indent="0" algn="l">
              <a:buNone/>
              <a:defRPr/>
            </a:lvl1pPr>
          </a:lstStyle>
          <a:p>
            <a:r>
              <a:rPr lang="en-US" dirty="0" smtClean="0"/>
              <a:t>Click to insert photo.</a:t>
            </a:r>
            <a:endParaRPr lang="en-US" dirty="0"/>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1486444869"/>
      </p:ext>
    </p:extLst>
  </p:cSld>
  <p:clrMapOvr>
    <a:masterClrMapping/>
  </p:clrMapOvr>
  <p:timing>
    <p:tnLst>
      <p:par>
        <p:cTn id="1" dur="indefinite" restart="never" nodeType="tmRoot"/>
      </p:par>
    </p:tnLst>
  </p:timing>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7145" y="0"/>
            <a:ext cx="4491017"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sz="1650" b="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390626" y="1447801"/>
            <a:ext cx="3925323" cy="1661993"/>
          </a:xfrm>
          <a:prstGeom prst="rect">
            <a:avLst/>
          </a:prstGeom>
        </p:spPr>
        <p:txBody>
          <a:bodyPr>
            <a:noAutofit/>
          </a:bodyPr>
          <a:lstStyle>
            <a:lvl1pPr marL="0" indent="0">
              <a:buNone/>
              <a:defRPr sz="3001" b="0" cap="none" baseline="0">
                <a:gradFill>
                  <a:gsLst>
                    <a:gs pos="100000">
                      <a:schemeClr val="bg1"/>
                    </a:gs>
                    <a:gs pos="0">
                      <a:schemeClr val="bg1"/>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6" name="Content Placeholder 5"/>
          <p:cNvSpPr>
            <a:spLocks noGrp="1"/>
          </p:cNvSpPr>
          <p:nvPr>
            <p:ph sz="quarter" idx="4"/>
          </p:nvPr>
        </p:nvSpPr>
        <p:spPr>
          <a:xfrm>
            <a:off x="4642320" y="1681905"/>
            <a:ext cx="4114627" cy="332399"/>
          </a:xfrm>
          <a:prstGeom prst="rect">
            <a:avLst/>
          </a:prstGeom>
        </p:spPr>
        <p:txBody>
          <a:bodyPr>
            <a:noAutofit/>
          </a:bodyPr>
          <a:lstStyle>
            <a:lvl1pPr marL="0" indent="0">
              <a:spcBef>
                <a:spcPts val="900"/>
              </a:spcBef>
              <a:buNone/>
              <a:defRPr lang="en-US" sz="1500" kern="1200" spc="0" dirty="0" smtClean="0">
                <a:gradFill>
                  <a:gsLst>
                    <a:gs pos="100000">
                      <a:schemeClr val="bg2"/>
                    </a:gs>
                    <a:gs pos="0">
                      <a:schemeClr val="bg2"/>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921028515"/>
      </p:ext>
    </p:extLst>
  </p:cSld>
  <p:clrMapOvr>
    <a:masterClrMapping/>
  </p:clrMapOvr>
  <p:timing>
    <p:tnLst>
      <p:par>
        <p:cTn id="1" dur="indefinite" restart="never" nodeType="tmRoot"/>
      </p:par>
    </p:tnLst>
  </p:timing>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4" name="Picture Placeholder 3"/>
          <p:cNvSpPr>
            <a:spLocks noGrp="1"/>
          </p:cNvSpPr>
          <p:nvPr>
            <p:ph type="pic" sz="quarter" idx="14" hasCustomPrompt="1"/>
          </p:nvPr>
        </p:nvSpPr>
        <p:spPr>
          <a:xfrm>
            <a:off x="4657748" y="0"/>
            <a:ext cx="4486252" cy="6858000"/>
          </a:xfrm>
        </p:spPr>
        <p:txBody>
          <a:bodyPr lIns="182880" anchor="ctr"/>
          <a:lstStyle>
            <a:lvl1pPr marL="0" indent="0" algn="l">
              <a:buNone/>
              <a:defRPr/>
            </a:lvl1pPr>
          </a:lstStyle>
          <a:p>
            <a:r>
              <a:rPr lang="en-US" dirty="0" smtClean="0"/>
              <a:t>Click to insert photo.</a:t>
            </a:r>
            <a:endParaRPr lang="en-US" dirty="0"/>
          </a:p>
        </p:txBody>
      </p:sp>
      <p:sp>
        <p:nvSpPr>
          <p:cNvPr id="7" name="Rectangle 6"/>
          <p:cNvSpPr/>
          <p:nvPr userDrawn="1"/>
        </p:nvSpPr>
        <p:spPr bwMode="white">
          <a:xfrm>
            <a:off x="0" y="0"/>
            <a:ext cx="4666084"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sz="1650" b="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390626" y="1447801"/>
            <a:ext cx="4076211" cy="1178442"/>
          </a:xfrm>
          <a:prstGeom prst="rect">
            <a:avLst/>
          </a:prstGeom>
        </p:spPr>
        <p:txBody>
          <a:bodyPr>
            <a:noAutofit/>
          </a:bodyPr>
          <a:lstStyle>
            <a:lvl1pPr marL="0" indent="0">
              <a:buNone/>
              <a:defRPr sz="3001" b="0" cap="none" baseline="0">
                <a:gradFill>
                  <a:gsLst>
                    <a:gs pos="100000">
                      <a:schemeClr val="bg1"/>
                    </a:gs>
                    <a:gs pos="0">
                      <a:schemeClr val="bg1"/>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9" name="Content Placeholder 5"/>
          <p:cNvSpPr>
            <a:spLocks noGrp="1"/>
          </p:cNvSpPr>
          <p:nvPr>
            <p:ph sz="quarter" idx="13"/>
          </p:nvPr>
        </p:nvSpPr>
        <p:spPr>
          <a:xfrm>
            <a:off x="390627" y="2734985"/>
            <a:ext cx="4084187" cy="609398"/>
          </a:xfrm>
          <a:prstGeom prst="rect">
            <a:avLst/>
          </a:prstGeom>
        </p:spPr>
        <p:txBody>
          <a:bodyPr>
            <a:noAutofit/>
          </a:bodyPr>
          <a:lstStyle>
            <a:lvl1pPr marL="0" indent="0">
              <a:spcBef>
                <a:spcPts val="900"/>
              </a:spcBef>
              <a:buFont typeface="Arial" pitchFamily="34" charset="0"/>
              <a:buNone/>
              <a:defRPr lang="en-US" sz="1500" kern="1200" spc="0" dirty="0" smtClean="0">
                <a:gradFill>
                  <a:gsLst>
                    <a:gs pos="100000">
                      <a:schemeClr val="bg1"/>
                    </a:gs>
                    <a:gs pos="0">
                      <a:schemeClr val="bg1"/>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2856200692"/>
      </p:ext>
    </p:extLst>
  </p:cSld>
  <p:clrMapOvr>
    <a:masterClrMapping/>
  </p:clrMapOvr>
  <p:timing>
    <p:tnLst>
      <p:par>
        <p:cTn id="1" dur="indefinite" restart="never" nodeType="tmRoot"/>
      </p:par>
    </p:tnLst>
  </p:timing>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4476726" y="0"/>
            <a:ext cx="4667274"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sz="1650" b="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4664783" y="1447801"/>
            <a:ext cx="4076211" cy="1178442"/>
          </a:xfrm>
          <a:prstGeom prst="rect">
            <a:avLst/>
          </a:prstGeom>
        </p:spPr>
        <p:txBody>
          <a:bodyPr>
            <a:noAutofit/>
          </a:bodyPr>
          <a:lstStyle>
            <a:lvl1pPr marL="0" indent="0">
              <a:buNone/>
              <a:defRPr sz="3001" b="0" cap="none" baseline="0">
                <a:gradFill>
                  <a:gsLst>
                    <a:gs pos="100000">
                      <a:schemeClr val="bg1"/>
                    </a:gs>
                    <a:gs pos="0">
                      <a:schemeClr val="bg1"/>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9" name="Content Placeholder 5"/>
          <p:cNvSpPr>
            <a:spLocks noGrp="1"/>
          </p:cNvSpPr>
          <p:nvPr>
            <p:ph sz="quarter" idx="13"/>
          </p:nvPr>
        </p:nvSpPr>
        <p:spPr>
          <a:xfrm>
            <a:off x="4664783" y="2734985"/>
            <a:ext cx="4084187" cy="609398"/>
          </a:xfrm>
          <a:prstGeom prst="rect">
            <a:avLst/>
          </a:prstGeom>
        </p:spPr>
        <p:txBody>
          <a:bodyPr>
            <a:noAutofit/>
          </a:bodyPr>
          <a:lstStyle>
            <a:lvl1pPr marL="0" indent="0">
              <a:spcBef>
                <a:spcPts val="900"/>
              </a:spcBef>
              <a:buFont typeface="Arial" pitchFamily="34" charset="0"/>
              <a:buNone/>
              <a:defRPr lang="en-US" sz="1500" kern="1200" spc="0" dirty="0" smtClean="0">
                <a:gradFill>
                  <a:gsLst>
                    <a:gs pos="100000">
                      <a:schemeClr val="bg1"/>
                    </a:gs>
                    <a:gs pos="0">
                      <a:schemeClr val="bg1"/>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4486252" cy="6858000"/>
          </a:xfrm>
        </p:spPr>
        <p:txBody>
          <a:bodyPr lIns="182880"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377283" y="6000526"/>
            <a:ext cx="1682813" cy="710825"/>
          </a:xfrm>
          <a:prstGeom prst="rect">
            <a:avLst/>
          </a:prstGeom>
        </p:spPr>
      </p:pic>
    </p:spTree>
    <p:extLst>
      <p:ext uri="{BB962C8B-B14F-4D97-AF65-F5344CB8AC3E}">
        <p14:creationId xmlns:p14="http://schemas.microsoft.com/office/powerpoint/2010/main" val="3157303919"/>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6" descr="bckgrd_4.jpg"/>
          <p:cNvPicPr>
            <a:picLocks noChangeAspect="1"/>
          </p:cNvPicPr>
          <p:nvPr/>
        </p:nvPicPr>
        <p:blipFill>
          <a:blip r:embed="rId2" cstate="print"/>
          <a:srcRect/>
          <a:stretch>
            <a:fillRect/>
          </a:stretch>
        </p:blipFill>
        <p:spPr bwMode="auto">
          <a:xfrm>
            <a:off x="-139700" y="0"/>
            <a:ext cx="9283700" cy="6858000"/>
          </a:xfrm>
          <a:prstGeom prst="rect">
            <a:avLst/>
          </a:prstGeom>
          <a:noFill/>
          <a:ln w="9525">
            <a:noFill/>
            <a:miter lim="800000"/>
            <a:headEnd/>
            <a:tailEnd/>
          </a:ln>
        </p:spPr>
      </p:pic>
      <p:sp>
        <p:nvSpPr>
          <p:cNvPr id="726019" name="Rectangle 3"/>
          <p:cNvSpPr>
            <a:spLocks noGrp="1" noChangeArrowheads="1"/>
          </p:cNvSpPr>
          <p:nvPr>
            <p:ph type="ctrTitle" sz="quarter"/>
          </p:nvPr>
        </p:nvSpPr>
        <p:spPr>
          <a:xfrm>
            <a:off x="0" y="804863"/>
            <a:ext cx="7527925" cy="2073275"/>
          </a:xfrm>
          <a:ln algn="ctr"/>
        </p:spPr>
        <p:txBody>
          <a:bodyPr tIns="0" rIns="0" bIns="0">
            <a:spAutoFit/>
          </a:bodyPr>
          <a:lstStyle>
            <a:lvl1pPr algn="r">
              <a:spcBef>
                <a:spcPct val="60000"/>
              </a:spcBef>
              <a:buClr>
                <a:schemeClr val="hlink"/>
              </a:buClr>
              <a:buSzPct val="90000"/>
              <a:buFontTx/>
              <a:buNone/>
              <a:defRPr sz="8000">
                <a:latin typeface="Segoe Light" pitchFamily="34" charset="0"/>
              </a:defRPr>
            </a:lvl1pPr>
          </a:lstStyle>
          <a:p>
            <a:r>
              <a:rPr lang="en-US" smtClean="0"/>
              <a:t>Click to edit Master title style</a:t>
            </a:r>
            <a:endParaRPr lang="en-US"/>
          </a:p>
        </p:txBody>
      </p:sp>
      <p:sp>
        <p:nvSpPr>
          <p:cNvPr id="726020" name="Rectangle 4"/>
          <p:cNvSpPr>
            <a:spLocks noGrp="1" noChangeArrowheads="1"/>
          </p:cNvSpPr>
          <p:nvPr>
            <p:ph type="subTitle" sz="quarter" idx="1"/>
          </p:nvPr>
        </p:nvSpPr>
        <p:spPr>
          <a:xfrm>
            <a:off x="3448050" y="2720975"/>
            <a:ext cx="4152900" cy="1030288"/>
          </a:xfrm>
        </p:spPr>
        <p:txBody>
          <a:bodyPr lIns="91440" tIns="45720" rIns="91440" bIns="45720"/>
          <a:lstStyle>
            <a:lvl1pPr marL="0" indent="0" algn="r">
              <a:lnSpc>
                <a:spcPct val="95000"/>
              </a:lnSpc>
              <a:spcBef>
                <a:spcPct val="60000"/>
              </a:spcBef>
              <a:buFontTx/>
              <a:buNone/>
              <a:defRPr sz="2600">
                <a:latin typeface="Segoe Semibold" pitchFamily="34" charset="0"/>
              </a:defRPr>
            </a:lvl1pPr>
          </a:lstStyle>
          <a:p>
            <a:r>
              <a:rPr lang="en-US" smtClean="0"/>
              <a:t>Click to edit Master subtitle style</a:t>
            </a:r>
            <a:endParaRPr lang="en-US"/>
          </a:p>
        </p:txBody>
      </p:sp>
    </p:spTree>
    <p:extLst>
      <p:ext uri="{BB962C8B-B14F-4D97-AF65-F5344CB8AC3E}">
        <p14:creationId xmlns:p14="http://schemas.microsoft.com/office/powerpoint/2010/main" val="1620100224"/>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857250"/>
            <a:ext cx="9144000" cy="51244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sz="1650" b="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390627" y="1358054"/>
            <a:ext cx="8366320" cy="2863073"/>
          </a:xfrm>
          <a:prstGeom prst="rect">
            <a:avLst/>
          </a:prstGeom>
        </p:spPr>
        <p:txBody>
          <a:bodyPr>
            <a:normAutofit/>
          </a:bodyPr>
          <a:lstStyle>
            <a:lvl1pPr marL="0" indent="0">
              <a:lnSpc>
                <a:spcPct val="90000"/>
              </a:lnSpc>
              <a:buNone/>
              <a:defRPr sz="4801">
                <a:gradFill>
                  <a:gsLst>
                    <a:gs pos="100000">
                      <a:schemeClr val="bg1"/>
                    </a:gs>
                    <a:gs pos="0">
                      <a:schemeClr val="bg1"/>
                    </a:gs>
                  </a:gsLst>
                  <a:lin ang="5400000" scaled="0"/>
                </a:gradFill>
                <a:latin typeface="+mj-lt"/>
              </a:defRPr>
            </a:lvl1pPr>
            <a:lvl2pPr>
              <a:defRPr sz="4801">
                <a:solidFill>
                  <a:schemeClr val="tx2"/>
                </a:solidFill>
                <a:latin typeface="+mn-lt"/>
              </a:defRPr>
            </a:lvl2pPr>
          </a:lstStyle>
          <a:p>
            <a:pPr lvl="0"/>
            <a:r>
              <a:rPr lang="en-US" dirty="0" smtClean="0"/>
              <a:t>“Click to edit Master text styles”</a:t>
            </a:r>
          </a:p>
        </p:txBody>
      </p:sp>
      <p:sp>
        <p:nvSpPr>
          <p:cNvPr id="10"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sp>
        <p:nvSpPr>
          <p:cNvPr id="11" name="Content Placeholder 4"/>
          <p:cNvSpPr>
            <a:spLocks noGrp="1"/>
          </p:cNvSpPr>
          <p:nvPr>
            <p:ph sz="quarter" idx="13"/>
          </p:nvPr>
        </p:nvSpPr>
        <p:spPr>
          <a:xfrm>
            <a:off x="390627" y="4343401"/>
            <a:ext cx="8366320" cy="470747"/>
          </a:xfrm>
          <a:prstGeom prst="rect">
            <a:avLst/>
          </a:prstGeom>
        </p:spPr>
        <p:txBody>
          <a:bodyPr>
            <a:normAutofit/>
          </a:bodyPr>
          <a:lstStyle>
            <a:lvl1pPr marL="0" indent="0">
              <a:lnSpc>
                <a:spcPct val="90000"/>
              </a:lnSpc>
              <a:buNone/>
              <a:defRPr sz="2701">
                <a:gradFill>
                  <a:gsLst>
                    <a:gs pos="100000">
                      <a:schemeClr val="bg1"/>
                    </a:gs>
                    <a:gs pos="0">
                      <a:schemeClr val="bg1"/>
                    </a:gs>
                  </a:gsLst>
                  <a:lin ang="5400000" scaled="0"/>
                </a:gradFill>
                <a:latin typeface="+mj-lt"/>
              </a:defRPr>
            </a:lvl1pPr>
            <a:lvl2pPr>
              <a:defRPr sz="4801">
                <a:solidFill>
                  <a:schemeClr val="tx2"/>
                </a:solidFill>
                <a:latin typeface="+mn-lt"/>
              </a:defRPr>
            </a:lvl2pPr>
          </a:lstStyle>
          <a:p>
            <a:pPr lvl="0"/>
            <a:r>
              <a:rPr lang="en-US" smtClean="0"/>
              <a:t>Click to edit Master text styles</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3409824763"/>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3768989101"/>
      </p:ext>
    </p:extLst>
  </p:cSld>
  <p:clrMapOvr>
    <a:masterClrMapping/>
  </p:clrMapOvr>
  <p:transition>
    <p:fade/>
  </p:transition>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613870332"/>
      </p:ext>
    </p:extLst>
  </p:cSld>
  <p:clrMapOvr>
    <a:masterClrMapping/>
  </p:clrMapOvr>
  <p:transition>
    <p:fade/>
  </p:transition>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0" y="1155940"/>
            <a:ext cx="9144000"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b="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388840" y="1447801"/>
            <a:ext cx="8366320" cy="1988237"/>
          </a:xfrm>
        </p:spPr>
        <p:txBody>
          <a:bodyPr/>
          <a:lstStyle>
            <a:lvl1pPr marL="0" indent="0">
              <a:lnSpc>
                <a:spcPct val="95000"/>
              </a:lnSpc>
              <a:buNone/>
              <a:defRPr sz="2401">
                <a:gradFill>
                  <a:gsLst>
                    <a:gs pos="1250">
                      <a:srgbClr val="000000"/>
                    </a:gs>
                    <a:gs pos="100000">
                      <a:srgbClr val="000000"/>
                    </a:gs>
                  </a:gsLst>
                  <a:lin ang="5400000" scaled="0"/>
                </a:gradFill>
                <a:latin typeface="Consolas" pitchFamily="49" charset="0"/>
                <a:cs typeface="Consolas" pitchFamily="49" charset="0"/>
              </a:defRPr>
            </a:lvl1pPr>
            <a:lvl2pPr marL="254862"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429931"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599044"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772922"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071750867"/>
      </p:ext>
    </p:extLst>
  </p:cSld>
  <p:clrMapOvr>
    <a:masterClrMapping/>
  </p:clrMapOvr>
  <p:transition>
    <p:fade/>
  </p:transition>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390627" y="228601"/>
            <a:ext cx="8366320" cy="664797"/>
          </a:xfrm>
        </p:spPr>
        <p:txBody>
          <a:bodyPr/>
          <a:lstStyle>
            <a:lvl1pPr>
              <a:defRPr sz="3601"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389436" y="1447799"/>
            <a:ext cx="8363938" cy="2043636"/>
          </a:xfrm>
          <a:prstGeom prst="rect">
            <a:avLst/>
          </a:prstGeom>
        </p:spPr>
        <p:txBody>
          <a:bodyPr/>
          <a:lstStyle>
            <a:lvl1pPr marL="257244" indent="-257244">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471613" indent="-21437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685983" indent="-21437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857479" indent="-171496">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028974" indent="-171496">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7"/>
            <a:ext cx="9144001"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2701" spc="-38"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2630349056"/>
      </p:ext>
    </p:extLst>
  </p:cSld>
  <p:clrMapOvr>
    <a:masterClrMapping/>
  </p:clrMapOvr>
  <p:transition>
    <p:fade/>
  </p:transition>
  <p:timing>
    <p:tnLst>
      <p:par>
        <p:cTn id="1" dur="indefinite" restart="never" nodeType="tmRoot"/>
      </p:par>
    </p:tnLst>
  </p:timing>
</p:sldLayout>
</file>

<file path=ppt/slideLayouts/slideLayout125.xml><?xml version="1.0" encoding="utf-8"?>
<p:sldLayout xmlns:a="http://schemas.openxmlformats.org/drawingml/2006/main" xmlns:r="http://schemas.openxmlformats.org/officeDocument/2006/relationships" xmlns:p="http://schemas.openxmlformats.org/presentationml/2006/main" userDrawn="1">
  <p:cSld name="Title and Content">
    <p:bg>
      <p:bgPr>
        <a:blipFill rotWithShape="1">
          <a:blip r:embed="rId2" cstate="prin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1" y="1571630"/>
            <a:ext cx="8494713" cy="1958100"/>
          </a:xfrm>
          <a:prstGeom prst="rect">
            <a:avLst/>
          </a:prstGeom>
          <a:noFill/>
        </p:spPr>
        <p:txBody>
          <a:bodyPr wrap="square" rtlCol="0">
            <a:spAutoFit/>
          </a:bodyPr>
          <a:lstStyle>
            <a:lvl1pPr algn="l" defTabSz="685955" rtl="0" fontAlgn="auto">
              <a:lnSpc>
                <a:spcPct val="90000"/>
              </a:lnSpc>
              <a:spcBef>
                <a:spcPct val="20000"/>
              </a:spcBef>
              <a:spcAft>
                <a:spcPts val="0"/>
              </a:spcAft>
              <a:buSzPct val="90000"/>
              <a:buFontTx/>
              <a:buBlip>
                <a:blip r:embed="rId3"/>
              </a:buBlip>
              <a:defRPr lang="en-US" sz="2401" kern="1200" dirty="0" smtClean="0">
                <a:solidFill>
                  <a:schemeClr val="bg2">
                    <a:lumMod val="75000"/>
                    <a:lumOff val="25000"/>
                  </a:schemeClr>
                </a:solidFill>
                <a:latin typeface="Segoe"/>
                <a:ea typeface="+mn-ea"/>
                <a:cs typeface="+mn-cs"/>
              </a:defRPr>
            </a:lvl1pPr>
            <a:lvl2pPr algn="l" defTabSz="685955" rtl="0" fontAlgn="auto">
              <a:lnSpc>
                <a:spcPct val="90000"/>
              </a:lnSpc>
              <a:spcBef>
                <a:spcPct val="20000"/>
              </a:spcBef>
              <a:spcAft>
                <a:spcPts val="0"/>
              </a:spcAft>
              <a:buSzPct val="90000"/>
              <a:buFontTx/>
              <a:buBlip>
                <a:blip r:embed="rId4"/>
              </a:buBlip>
              <a:defRPr lang="en-US" sz="2401" kern="1200" dirty="0" smtClean="0">
                <a:solidFill>
                  <a:schemeClr val="bg2">
                    <a:lumMod val="75000"/>
                    <a:lumOff val="25000"/>
                  </a:schemeClr>
                </a:solidFill>
                <a:latin typeface="Segoe"/>
                <a:ea typeface="+mn-ea"/>
                <a:cs typeface="+mn-cs"/>
              </a:defRPr>
            </a:lvl2pPr>
            <a:lvl3pPr algn="l" defTabSz="685955" rtl="0" fontAlgn="auto">
              <a:lnSpc>
                <a:spcPct val="90000"/>
              </a:lnSpc>
              <a:spcBef>
                <a:spcPct val="20000"/>
              </a:spcBef>
              <a:spcAft>
                <a:spcPts val="0"/>
              </a:spcAft>
              <a:buSzPct val="90000"/>
              <a:defRPr lang="en-US" sz="2401" kern="1200" dirty="0" smtClean="0">
                <a:solidFill>
                  <a:schemeClr val="bg2">
                    <a:lumMod val="75000"/>
                    <a:lumOff val="25000"/>
                  </a:schemeClr>
                </a:solidFill>
                <a:latin typeface="Segoe"/>
                <a:ea typeface="+mn-ea"/>
                <a:cs typeface="+mn-cs"/>
              </a:defRPr>
            </a:lvl3pPr>
            <a:lvl4pPr algn="l" defTabSz="685955" rtl="0" fontAlgn="auto">
              <a:lnSpc>
                <a:spcPct val="90000"/>
              </a:lnSpc>
              <a:spcBef>
                <a:spcPct val="20000"/>
              </a:spcBef>
              <a:spcAft>
                <a:spcPts val="0"/>
              </a:spcAft>
              <a:buSzPct val="90000"/>
              <a:defRPr lang="en-US" sz="2401" kern="1200" dirty="0" smtClean="0">
                <a:solidFill>
                  <a:schemeClr val="bg2">
                    <a:lumMod val="75000"/>
                    <a:lumOff val="25000"/>
                  </a:schemeClr>
                </a:solidFill>
                <a:latin typeface="Segoe"/>
                <a:ea typeface="+mn-ea"/>
                <a:cs typeface="+mn-cs"/>
              </a:defRPr>
            </a:lvl4pPr>
            <a:lvl5pPr algn="l" defTabSz="685955" rtl="0" fontAlgn="auto">
              <a:lnSpc>
                <a:spcPct val="90000"/>
              </a:lnSpc>
              <a:spcBef>
                <a:spcPct val="20000"/>
              </a:spcBef>
              <a:spcAft>
                <a:spcPts val="0"/>
              </a:spcAft>
              <a:buSzPct val="90000"/>
              <a:defRPr lang="en-US" sz="2401" kern="1200" dirty="0">
                <a:solidFill>
                  <a:schemeClr val="bg2">
                    <a:lumMod val="75000"/>
                    <a:lumOff val="25000"/>
                  </a:schemeClr>
                </a:solidFill>
                <a:latin typeface="Segoe"/>
                <a:ea typeface="+mn-ea"/>
                <a:cs typeface="+mn-cs"/>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8" name="Picture 7" descr="msllogo.png"/>
          <p:cNvPicPr>
            <a:picLocks noChangeAspect="1"/>
          </p:cNvPicPr>
          <p:nvPr userDrawn="1"/>
        </p:nvPicPr>
        <p:blipFill>
          <a:blip r:embed="rId5" cstate="print"/>
          <a:stretch>
            <a:fillRect/>
          </a:stretch>
        </p:blipFill>
        <p:spPr>
          <a:xfrm>
            <a:off x="6731001" y="6383584"/>
            <a:ext cx="2053296" cy="329446"/>
          </a:xfrm>
          <a:prstGeom prst="rect">
            <a:avLst/>
          </a:prstGeom>
        </p:spPr>
      </p:pic>
      <p:sp>
        <p:nvSpPr>
          <p:cNvPr id="6" name="Title 1"/>
          <p:cNvSpPr>
            <a:spLocks noGrp="1"/>
          </p:cNvSpPr>
          <p:nvPr>
            <p:ph type="title"/>
          </p:nvPr>
        </p:nvSpPr>
        <p:spPr>
          <a:xfrm>
            <a:off x="381000" y="516304"/>
            <a:ext cx="7562850" cy="392543"/>
          </a:xfrm>
          <a:prstGeom prst="rect">
            <a:avLst/>
          </a:prstGeom>
          <a:noFill/>
        </p:spPr>
        <p:txBody>
          <a:bodyPr wrap="square" rtlCol="0" anchor="t">
            <a:spAutoFit/>
          </a:bodyPr>
          <a:lstStyle>
            <a:lvl1pPr marL="0" marR="0" indent="0" algn="l" defTabSz="685983" rtl="0" eaLnBrk="1" fontAlgn="base" latinLnBrk="0" hangingPunct="1">
              <a:lnSpc>
                <a:spcPct val="100000"/>
              </a:lnSpc>
              <a:spcBef>
                <a:spcPct val="0"/>
              </a:spcBef>
              <a:spcAft>
                <a:spcPct val="0"/>
              </a:spcAft>
              <a:buClrTx/>
              <a:buSzTx/>
              <a:buFontTx/>
              <a:buNone/>
              <a:tabLst/>
              <a:defRPr kumimoji="0" lang="en-US" sz="2551" b="1" i="0" u="none" strike="noStrike" kern="1200" cap="all" spc="75" normalizeH="0" baseline="0" noProof="0" dirty="0">
                <a:ln w="3175">
                  <a:noFill/>
                </a:ln>
                <a:solidFill>
                  <a:srgbClr val="002A48"/>
                </a:solidFill>
                <a:effectLst>
                  <a:outerShdw blurRad="50800" dist="38100" dir="2700000" algn="tl" rotWithShape="0">
                    <a:srgbClr val="000000">
                      <a:alpha val="38000"/>
                    </a:srgbClr>
                  </a:outerShdw>
                </a:effectLst>
                <a:uLnTx/>
                <a:uFillTx/>
                <a:latin typeface="Segoe"/>
                <a:ea typeface="+mj-ea"/>
                <a:cs typeface="Segoe"/>
              </a:defRPr>
            </a:lvl1pPr>
          </a:lstStyle>
          <a:p>
            <a:r>
              <a:rPr lang="en-US" dirty="0" smtClean="0"/>
              <a:t>Click to edit Master title</a:t>
            </a:r>
            <a:endParaRPr lang="en-US" dirty="0"/>
          </a:p>
        </p:txBody>
      </p:sp>
      <p:sp>
        <p:nvSpPr>
          <p:cNvPr id="10" name="Text Placeholder 2"/>
          <p:cNvSpPr>
            <a:spLocks noGrp="1"/>
          </p:cNvSpPr>
          <p:nvPr>
            <p:ph type="body" idx="10"/>
          </p:nvPr>
        </p:nvSpPr>
        <p:spPr>
          <a:xfrm>
            <a:off x="388939" y="1011239"/>
            <a:ext cx="7554912" cy="186974"/>
          </a:xfrm>
          <a:prstGeom prst="rect">
            <a:avLst/>
          </a:prstGeom>
          <a:noFill/>
        </p:spPr>
        <p:txBody>
          <a:bodyPr wrap="square" rtlCol="0">
            <a:spAutoFit/>
          </a:bodyPr>
          <a:lstStyle>
            <a:lvl1pPr marL="0" indent="0" algn="l" rtl="0" fontAlgn="base">
              <a:spcBef>
                <a:spcPct val="0"/>
              </a:spcBef>
              <a:spcAft>
                <a:spcPct val="0"/>
              </a:spcAft>
              <a:buNone/>
              <a:defRPr lang="en-US" sz="1350" kern="1200" dirty="0" smtClean="0">
                <a:solidFill>
                  <a:schemeClr val="bg2">
                    <a:lumMod val="65000"/>
                    <a:lumOff val="35000"/>
                  </a:schemeClr>
                </a:solidFill>
                <a:latin typeface="Segoe Semibold" pitchFamily="-128" charset="0"/>
                <a:ea typeface="+mn-ea"/>
                <a:cs typeface="+mn-cs"/>
              </a:defRPr>
            </a:lvl1pPr>
            <a:lvl2pPr marL="342991" indent="0">
              <a:buNone/>
              <a:defRPr sz="1350"/>
            </a:lvl2pPr>
            <a:lvl3pPr marL="685983" indent="0">
              <a:buNone/>
              <a:defRPr sz="1200"/>
            </a:lvl3pPr>
            <a:lvl4pPr marL="1028974" indent="0">
              <a:buNone/>
              <a:defRPr sz="1050"/>
            </a:lvl4pPr>
            <a:lvl5pPr marL="1371966" indent="0">
              <a:buNone/>
              <a:defRPr sz="1050"/>
            </a:lvl5pPr>
            <a:lvl6pPr marL="1714957" indent="0">
              <a:buNone/>
              <a:defRPr sz="1050"/>
            </a:lvl6pPr>
            <a:lvl7pPr marL="2057949" indent="0">
              <a:buNone/>
              <a:defRPr sz="1050"/>
            </a:lvl7pPr>
            <a:lvl8pPr marL="2400940" indent="0">
              <a:buNone/>
              <a:defRPr sz="1050"/>
            </a:lvl8pPr>
            <a:lvl9pPr marL="2743932" indent="0">
              <a:buNone/>
              <a:defRPr sz="1050"/>
            </a:lvl9pPr>
          </a:lstStyle>
          <a:p>
            <a:pPr lvl="0"/>
            <a:r>
              <a:rPr lang="en-US" dirty="0" smtClean="0"/>
              <a:t>Click to edit Master text styles</a:t>
            </a:r>
          </a:p>
        </p:txBody>
      </p:sp>
    </p:spTree>
    <p:extLst>
      <p:ext uri="{BB962C8B-B14F-4D97-AF65-F5344CB8AC3E}">
        <p14:creationId xmlns:p14="http://schemas.microsoft.com/office/powerpoint/2010/main" val="2965859272"/>
      </p:ext>
    </p:extLst>
  </p:cSld>
  <p:clrMapOvr>
    <a:masterClrMapping/>
  </p:clrMapOvr>
  <p:transition>
    <p:fade/>
  </p:transition>
</p:sldLayout>
</file>

<file path=ppt/slideLayouts/slideLayout126.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284560" y="1417640"/>
            <a:ext cx="8643938" cy="5260975"/>
          </a:xfrm>
          <a:prstGeom prst="rect">
            <a:avLst/>
          </a:prstGeom>
        </p:spPr>
        <p:txBody>
          <a:bodyPr/>
          <a:lstStyle>
            <a:lvl1pPr>
              <a:spcBef>
                <a:spcPts val="105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703767149"/>
      </p:ext>
    </p:extLst>
  </p:cSld>
  <p:clrMapOvr>
    <a:masterClrMapping/>
  </p:clrMapOvr>
  <p:timing>
    <p:tnLst>
      <p:par>
        <p:cTn id="1" dur="indefinite" restart="never" nodeType="tmRoot"/>
      </p:par>
    </p:tnLst>
  </p:timing>
</p:sldLayout>
</file>

<file path=ppt/slideLayouts/slideLayout127.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284560" y="1417640"/>
            <a:ext cx="8643938" cy="5260975"/>
          </a:xfrm>
          <a:prstGeom prst="rect">
            <a:avLst/>
          </a:prstGeom>
        </p:spPr>
        <p:txBody>
          <a:bodyPr/>
          <a:lstStyle>
            <a:lvl1pPr>
              <a:spcBef>
                <a:spcPts val="105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463520161"/>
      </p:ext>
    </p:extLst>
  </p:cSld>
  <p:clrMapOvr>
    <a:masterClrMapping/>
  </p:clrMapOvr>
  <p:timing>
    <p:tnLst>
      <p:par>
        <p:cTn id="1" dur="indefinite" restart="never" nodeType="tmRoot"/>
      </p:par>
    </p:tnLst>
  </p:timing>
</p:sldLayout>
</file>

<file path=ppt/slideLayouts/slideLayout128.xml><?xml version="1.0" encoding="utf-8"?>
<p:sldLayout xmlns:a="http://schemas.openxmlformats.org/drawingml/2006/main" xmlns:r="http://schemas.openxmlformats.org/officeDocument/2006/relationships" xmlns:p="http://schemas.openxmlformats.org/presentationml/2006/main" userDrawn="1">
  <p:cSld name="Blank Slide Cyan">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40401174"/>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3692735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328552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5989925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6480654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05017175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77553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8076647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63654865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2310745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48554016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Course Title Layout">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99302" y="2312127"/>
            <a:ext cx="8344366" cy="1933979"/>
          </a:xfrm>
          <a:prstGeom prst="rect">
            <a:avLst/>
          </a:prstGeom>
        </p:spPr>
        <p:txBody>
          <a:bodyPr anchor="ctr">
            <a:noAutofit/>
          </a:bodyPr>
          <a:lstStyle>
            <a:lvl1pPr algn="l">
              <a:lnSpc>
                <a:spcPct val="90000"/>
              </a:lnSpc>
              <a:defRPr sz="3601" spc="-113" baseline="0">
                <a:solidFill>
                  <a:schemeClr val="bg1">
                    <a:alpha val="99000"/>
                  </a:schemeClr>
                </a:solidFill>
                <a:latin typeface="Segoe UI Light" pitchFamily="34" charset="0"/>
              </a:defRPr>
            </a:lvl1pPr>
          </a:lstStyle>
          <a:p>
            <a:r>
              <a:rPr lang="en-US" dirty="0" smtClean="0"/>
              <a:t>Course Title</a:t>
            </a:r>
            <a:endParaRPr lang="en-US" dirty="0"/>
          </a:p>
        </p:txBody>
      </p:sp>
      <p:sp>
        <p:nvSpPr>
          <p:cNvPr id="6" name="Subtitle 2"/>
          <p:cNvSpPr>
            <a:spLocks noGrp="1"/>
          </p:cNvSpPr>
          <p:nvPr>
            <p:ph type="subTitle" idx="1" hasCustomPrompt="1"/>
          </p:nvPr>
        </p:nvSpPr>
        <p:spPr>
          <a:xfrm>
            <a:off x="399303" y="4735774"/>
            <a:ext cx="4611946" cy="1878780"/>
          </a:xfrm>
          <a:prstGeom prst="rect">
            <a:avLst/>
          </a:prstGeom>
        </p:spPr>
        <p:txBody>
          <a:bodyPr>
            <a:noAutofit/>
          </a:bodyPr>
          <a:lstStyle>
            <a:lvl1pPr marL="0" indent="0" algn="l">
              <a:lnSpc>
                <a:spcPct val="90000"/>
              </a:lnSpc>
              <a:spcBef>
                <a:spcPts val="0"/>
              </a:spcBef>
              <a:buNone/>
              <a:defRPr sz="1800" b="1" cap="none" baseline="0">
                <a:solidFill>
                  <a:schemeClr val="bg1">
                    <a:lumMod val="95000"/>
                    <a:alpha val="99000"/>
                  </a:schemeClr>
                </a:solidFill>
                <a:latin typeface="Segoe UI Light" pitchFamily="34" charset="0"/>
              </a:defRPr>
            </a:lvl1pPr>
            <a:lvl2pPr marL="342978" indent="0" algn="ctr">
              <a:buNone/>
              <a:defRPr>
                <a:solidFill>
                  <a:schemeClr val="tx1">
                    <a:tint val="75000"/>
                  </a:schemeClr>
                </a:solidFill>
              </a:defRPr>
            </a:lvl2pPr>
            <a:lvl3pPr marL="685955" indent="0" algn="ctr">
              <a:buNone/>
              <a:defRPr>
                <a:solidFill>
                  <a:schemeClr val="tx1">
                    <a:tint val="75000"/>
                  </a:schemeClr>
                </a:solidFill>
              </a:defRPr>
            </a:lvl3pPr>
            <a:lvl4pPr marL="1028933" indent="0" algn="ctr">
              <a:buNone/>
              <a:defRPr>
                <a:solidFill>
                  <a:schemeClr val="tx1">
                    <a:tint val="75000"/>
                  </a:schemeClr>
                </a:solidFill>
              </a:defRPr>
            </a:lvl4pPr>
            <a:lvl5pPr marL="1371911" indent="0" algn="ctr">
              <a:buNone/>
              <a:defRPr>
                <a:solidFill>
                  <a:schemeClr val="tx1">
                    <a:tint val="75000"/>
                  </a:schemeClr>
                </a:solidFill>
              </a:defRPr>
            </a:lvl5pPr>
            <a:lvl6pPr marL="1714889" indent="0" algn="ctr">
              <a:buNone/>
              <a:defRPr>
                <a:solidFill>
                  <a:schemeClr val="tx1">
                    <a:tint val="75000"/>
                  </a:schemeClr>
                </a:solidFill>
              </a:defRPr>
            </a:lvl6pPr>
            <a:lvl7pPr marL="2057866" indent="0" algn="ctr">
              <a:buNone/>
              <a:defRPr>
                <a:solidFill>
                  <a:schemeClr val="tx1">
                    <a:tint val="75000"/>
                  </a:schemeClr>
                </a:solidFill>
              </a:defRPr>
            </a:lvl7pPr>
            <a:lvl8pPr marL="2400844" indent="0" algn="ctr">
              <a:buNone/>
              <a:defRPr>
                <a:solidFill>
                  <a:schemeClr val="tx1">
                    <a:tint val="75000"/>
                  </a:schemeClr>
                </a:solidFill>
              </a:defRPr>
            </a:lvl8pPr>
            <a:lvl9pPr marL="2743822" indent="0" algn="ctr">
              <a:buNone/>
              <a:defRPr>
                <a:solidFill>
                  <a:schemeClr val="tx1">
                    <a:tint val="75000"/>
                  </a:schemeClr>
                </a:solidFill>
              </a:defRPr>
            </a:lvl9pPr>
          </a:lstStyle>
          <a:p>
            <a:r>
              <a:rPr lang="en-US" dirty="0" smtClean="0"/>
              <a:t>Subtitle</a:t>
            </a:r>
            <a:endParaRPr lang="en-US" dirty="0"/>
          </a:p>
        </p:txBody>
      </p:sp>
      <p:pic>
        <p:nvPicPr>
          <p:cNvPr id="7" name="Picture 6"/>
          <p:cNvPicPr>
            <a:picLocks noChangeAspect="1"/>
          </p:cNvPicPr>
          <p:nvPr/>
        </p:nvPicPr>
        <p:blipFill rotWithShape="1">
          <a:blip r:embed="rId2">
            <a:extLst>
              <a:ext uri="{28A0092B-C50C-407E-A947-70E740481C1C}">
                <a14:useLocalDpi xmlns:a14="http://schemas.microsoft.com/office/drawing/2010/main" val="0"/>
              </a:ext>
            </a:extLst>
          </a:blip>
          <a:srcRect r="10607"/>
          <a:stretch/>
        </p:blipFill>
        <p:spPr>
          <a:xfrm>
            <a:off x="7522665" y="189731"/>
            <a:ext cx="1521557" cy="907550"/>
          </a:xfrm>
          <a:prstGeom prst="rect">
            <a:avLst/>
          </a:prstGeom>
        </p:spPr>
      </p:pic>
    </p:spTree>
    <p:extLst>
      <p:ext uri="{BB962C8B-B14F-4D97-AF65-F5344CB8AC3E}">
        <p14:creationId xmlns:p14="http://schemas.microsoft.com/office/powerpoint/2010/main" val="1829982566"/>
      </p:ext>
    </p:extLst>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Module Layout">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09539" y="3775167"/>
            <a:ext cx="8518422" cy="1933979"/>
          </a:xfrm>
          <a:prstGeom prst="rect">
            <a:avLst/>
          </a:prstGeom>
        </p:spPr>
        <p:txBody>
          <a:bodyPr anchor="t" anchorCtr="0">
            <a:noAutofit/>
          </a:bodyPr>
          <a:lstStyle>
            <a:lvl1pPr algn="l">
              <a:lnSpc>
                <a:spcPct val="90000"/>
              </a:lnSpc>
              <a:defRPr sz="3601" spc="-113" baseline="0">
                <a:solidFill>
                  <a:schemeClr val="bg1">
                    <a:alpha val="99000"/>
                  </a:schemeClr>
                </a:solidFill>
                <a:latin typeface="Segoe UI Light" pitchFamily="34" charset="0"/>
              </a:defRPr>
            </a:lvl1pPr>
          </a:lstStyle>
          <a:p>
            <a:r>
              <a:rPr lang="en-US" dirty="0" smtClean="0"/>
              <a:t>Module or Section transition style</a:t>
            </a:r>
            <a:endParaRPr lang="en-US" dirty="0"/>
          </a:p>
        </p:txBody>
      </p:sp>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r="10607"/>
          <a:stretch/>
        </p:blipFill>
        <p:spPr>
          <a:xfrm>
            <a:off x="7522665" y="189731"/>
            <a:ext cx="1521557" cy="907550"/>
          </a:xfrm>
          <a:prstGeom prst="rect">
            <a:avLst/>
          </a:prstGeom>
        </p:spPr>
      </p:pic>
      <p:sp>
        <p:nvSpPr>
          <p:cNvPr id="9" name="Subtitle 2"/>
          <p:cNvSpPr>
            <a:spLocks noGrp="1"/>
          </p:cNvSpPr>
          <p:nvPr>
            <p:ph type="subTitle" idx="1" hasCustomPrompt="1"/>
          </p:nvPr>
        </p:nvSpPr>
        <p:spPr>
          <a:xfrm>
            <a:off x="409539" y="2942705"/>
            <a:ext cx="8518422" cy="748146"/>
          </a:xfrm>
          <a:prstGeom prst="rect">
            <a:avLst/>
          </a:prstGeom>
        </p:spPr>
        <p:txBody>
          <a:bodyPr>
            <a:noAutofit/>
          </a:bodyPr>
          <a:lstStyle>
            <a:lvl1pPr marL="0" indent="0" algn="l">
              <a:lnSpc>
                <a:spcPct val="90000"/>
              </a:lnSpc>
              <a:spcBef>
                <a:spcPts val="0"/>
              </a:spcBef>
              <a:buNone/>
              <a:defRPr sz="1800" b="0" cap="none" baseline="0">
                <a:solidFill>
                  <a:schemeClr val="bg1">
                    <a:lumMod val="95000"/>
                    <a:alpha val="99000"/>
                  </a:schemeClr>
                </a:solidFill>
                <a:latin typeface="Segoe UI Light" pitchFamily="34" charset="0"/>
              </a:defRPr>
            </a:lvl1pPr>
            <a:lvl2pPr marL="342978" indent="0" algn="ctr">
              <a:buNone/>
              <a:defRPr>
                <a:solidFill>
                  <a:schemeClr val="tx1">
                    <a:tint val="75000"/>
                  </a:schemeClr>
                </a:solidFill>
              </a:defRPr>
            </a:lvl2pPr>
            <a:lvl3pPr marL="685955" indent="0" algn="ctr">
              <a:buNone/>
              <a:defRPr>
                <a:solidFill>
                  <a:schemeClr val="tx1">
                    <a:tint val="75000"/>
                  </a:schemeClr>
                </a:solidFill>
              </a:defRPr>
            </a:lvl3pPr>
            <a:lvl4pPr marL="1028933" indent="0" algn="ctr">
              <a:buNone/>
              <a:defRPr>
                <a:solidFill>
                  <a:schemeClr val="tx1">
                    <a:tint val="75000"/>
                  </a:schemeClr>
                </a:solidFill>
              </a:defRPr>
            </a:lvl4pPr>
            <a:lvl5pPr marL="1371911" indent="0" algn="ctr">
              <a:buNone/>
              <a:defRPr>
                <a:solidFill>
                  <a:schemeClr val="tx1">
                    <a:tint val="75000"/>
                  </a:schemeClr>
                </a:solidFill>
              </a:defRPr>
            </a:lvl5pPr>
            <a:lvl6pPr marL="1714889" indent="0" algn="ctr">
              <a:buNone/>
              <a:defRPr>
                <a:solidFill>
                  <a:schemeClr val="tx1">
                    <a:tint val="75000"/>
                  </a:schemeClr>
                </a:solidFill>
              </a:defRPr>
            </a:lvl6pPr>
            <a:lvl7pPr marL="2057866" indent="0" algn="ctr">
              <a:buNone/>
              <a:defRPr>
                <a:solidFill>
                  <a:schemeClr val="tx1">
                    <a:tint val="75000"/>
                  </a:schemeClr>
                </a:solidFill>
              </a:defRPr>
            </a:lvl7pPr>
            <a:lvl8pPr marL="2400844" indent="0" algn="ctr">
              <a:buNone/>
              <a:defRPr>
                <a:solidFill>
                  <a:schemeClr val="tx1">
                    <a:tint val="75000"/>
                  </a:schemeClr>
                </a:solidFill>
              </a:defRPr>
            </a:lvl8pPr>
            <a:lvl9pPr marL="2743822" indent="0" algn="ctr">
              <a:buNone/>
              <a:defRPr>
                <a:solidFill>
                  <a:schemeClr val="tx1">
                    <a:tint val="75000"/>
                  </a:schemeClr>
                </a:solidFill>
              </a:defRPr>
            </a:lvl9pPr>
          </a:lstStyle>
          <a:p>
            <a:r>
              <a:rPr lang="en-US" dirty="0" smtClean="0"/>
              <a:t>Course Title Style</a:t>
            </a:r>
            <a:endParaRPr lang="en-US" dirty="0"/>
          </a:p>
        </p:txBody>
      </p:sp>
    </p:spTree>
    <p:extLst>
      <p:ext uri="{BB962C8B-B14F-4D97-AF65-F5344CB8AC3E}">
        <p14:creationId xmlns:p14="http://schemas.microsoft.com/office/powerpoint/2010/main" val="3774358287"/>
      </p:ext>
    </p:extLst>
  </p:cSld>
  <p:clrMapOvr>
    <a:masterClrMapping/>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Section Title">
    <p:bg>
      <p:bgPr>
        <a:solidFill>
          <a:schemeClr val="accent1"/>
        </a:solidFill>
        <a:effectLst/>
      </p:bgPr>
    </p:bg>
    <p:spTree>
      <p:nvGrpSpPr>
        <p:cNvPr id="1" name=""/>
        <p:cNvGrpSpPr/>
        <p:nvPr/>
      </p:nvGrpSpPr>
      <p:grpSpPr>
        <a:xfrm>
          <a:off x="0" y="0"/>
          <a:ext cx="0" cy="0"/>
          <a:chOff x="0" y="0"/>
          <a:chExt cx="0" cy="0"/>
        </a:xfrm>
      </p:grpSpPr>
      <p:sp>
        <p:nvSpPr>
          <p:cNvPr id="6" name="Title 7"/>
          <p:cNvSpPr>
            <a:spLocks noGrp="1"/>
          </p:cNvSpPr>
          <p:nvPr>
            <p:ph type="title" hasCustomPrompt="1"/>
          </p:nvPr>
        </p:nvSpPr>
        <p:spPr>
          <a:xfrm>
            <a:off x="801181" y="424447"/>
            <a:ext cx="7541205" cy="1168379"/>
          </a:xfrm>
          <a:prstGeom prst="rect">
            <a:avLst/>
          </a:prstGeom>
        </p:spPr>
        <p:txBody>
          <a:bodyPr anchor="b"/>
          <a:lstStyle>
            <a:lvl1pPr marL="0" indent="0" algn="l" defTabSz="685955" rtl="0" eaLnBrk="1" latinLnBrk="0" hangingPunct="1">
              <a:lnSpc>
                <a:spcPct val="90000"/>
              </a:lnSpc>
              <a:spcBef>
                <a:spcPct val="20000"/>
              </a:spcBef>
              <a:buClr>
                <a:srgbClr val="00DCFF"/>
              </a:buClr>
              <a:buSzPct val="90000"/>
              <a:buFont typeface="Arial" pitchFamily="34" charset="0"/>
              <a:buNone/>
              <a:defRPr lang="en-US" sz="3151" kern="1200" spc="-113" dirty="0">
                <a:solidFill>
                  <a:schemeClr val="bg1"/>
                </a:solidFill>
                <a:latin typeface="Segoe UI Light" pitchFamily="34" charset="0"/>
                <a:ea typeface="+mn-ea"/>
                <a:cs typeface="Segoe UI Light" pitchFamily="34" charset="0"/>
              </a:defRPr>
            </a:lvl1pPr>
          </a:lstStyle>
          <a:p>
            <a:r>
              <a:rPr lang="en-US" dirty="0" smtClean="0"/>
              <a:t>Statement</a:t>
            </a:r>
            <a:endParaRPr lang="en-US" dirty="0"/>
          </a:p>
        </p:txBody>
      </p:sp>
      <p:sp>
        <p:nvSpPr>
          <p:cNvPr id="7" name="Text Placeholder 2"/>
          <p:cNvSpPr>
            <a:spLocks noGrp="1"/>
          </p:cNvSpPr>
          <p:nvPr>
            <p:ph type="body" sz="quarter" idx="10" hasCustomPrompt="1"/>
          </p:nvPr>
        </p:nvSpPr>
        <p:spPr>
          <a:xfrm>
            <a:off x="1318365" y="1907084"/>
            <a:ext cx="6148798" cy="4379416"/>
          </a:xfrm>
          <a:prstGeom prst="rect">
            <a:avLst/>
          </a:prstGeom>
        </p:spPr>
        <p:txBody>
          <a:bodyPr/>
          <a:lstStyle>
            <a:lvl1pPr marL="0" indent="0">
              <a:spcBef>
                <a:spcPts val="1200"/>
              </a:spcBef>
              <a:buNone/>
              <a:defRPr sz="1800" baseline="0">
                <a:solidFill>
                  <a:schemeClr val="bg1"/>
                </a:solidFill>
              </a:defRPr>
            </a:lvl1pPr>
            <a:lvl2pPr>
              <a:defRPr sz="1800">
                <a:solidFill>
                  <a:srgbClr val="83B800">
                    <a:alpha val="99000"/>
                  </a:srgbClr>
                </a:solidFill>
              </a:defRPr>
            </a:lvl2pPr>
            <a:lvl3pPr>
              <a:defRPr sz="1800">
                <a:solidFill>
                  <a:srgbClr val="83B800">
                    <a:alpha val="99000"/>
                  </a:srgbClr>
                </a:solidFill>
              </a:defRPr>
            </a:lvl3pPr>
            <a:lvl4pPr>
              <a:defRPr sz="1800">
                <a:solidFill>
                  <a:srgbClr val="83B800">
                    <a:alpha val="99000"/>
                  </a:srgbClr>
                </a:solidFill>
              </a:defRPr>
            </a:lvl4pPr>
            <a:lvl5pPr>
              <a:defRPr sz="1800">
                <a:solidFill>
                  <a:srgbClr val="83B800">
                    <a:alpha val="99000"/>
                  </a:srgbClr>
                </a:solidFill>
              </a:defRPr>
            </a:lvl5pPr>
          </a:lstStyle>
          <a:p>
            <a:pPr lvl="0"/>
            <a:r>
              <a:rPr lang="en-US" dirty="0" smtClean="0"/>
              <a:t>Point 1</a:t>
            </a:r>
          </a:p>
          <a:p>
            <a:pPr lvl="0"/>
            <a:r>
              <a:rPr lang="en-US" dirty="0" smtClean="0"/>
              <a:t>Point 2</a:t>
            </a:r>
          </a:p>
          <a:p>
            <a:pPr lvl="0"/>
            <a:r>
              <a:rPr lang="en-US" dirty="0" smtClean="0"/>
              <a:t>Point 3</a:t>
            </a:r>
          </a:p>
          <a:p>
            <a:pPr lvl="0"/>
            <a:r>
              <a:rPr lang="en-US" dirty="0" smtClean="0"/>
              <a:t>Point 4</a:t>
            </a:r>
          </a:p>
          <a:p>
            <a:pPr lvl="0"/>
            <a:r>
              <a:rPr lang="en-US" dirty="0" smtClean="0"/>
              <a:t>Point 5</a:t>
            </a:r>
          </a:p>
          <a:p>
            <a:pPr lvl="0"/>
            <a:r>
              <a:rPr lang="en-US" dirty="0" smtClean="0"/>
              <a:t>Point 6</a:t>
            </a:r>
          </a:p>
          <a:p>
            <a:pPr lvl="0"/>
            <a:r>
              <a:rPr lang="en-US" dirty="0" smtClean="0"/>
              <a:t>Point 7</a:t>
            </a:r>
          </a:p>
          <a:p>
            <a:pPr lvl="0"/>
            <a:r>
              <a:rPr lang="en-US" dirty="0" smtClean="0"/>
              <a:t>Point 8</a:t>
            </a:r>
          </a:p>
        </p:txBody>
      </p:sp>
    </p:spTree>
    <p:extLst>
      <p:ext uri="{BB962C8B-B14F-4D97-AF65-F5344CB8AC3E}">
        <p14:creationId xmlns:p14="http://schemas.microsoft.com/office/powerpoint/2010/main" val="789918759"/>
      </p:ext>
    </p:extLst>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Code Sample">
    <p:spTree>
      <p:nvGrpSpPr>
        <p:cNvPr id="1" name=""/>
        <p:cNvGrpSpPr/>
        <p:nvPr/>
      </p:nvGrpSpPr>
      <p:grpSpPr>
        <a:xfrm>
          <a:off x="0" y="0"/>
          <a:ext cx="0" cy="0"/>
          <a:chOff x="0" y="0"/>
          <a:chExt cx="0" cy="0"/>
        </a:xfrm>
      </p:grpSpPr>
      <p:sp>
        <p:nvSpPr>
          <p:cNvPr id="5" name="Text Placeholder 3"/>
          <p:cNvSpPr>
            <a:spLocks noGrp="1"/>
          </p:cNvSpPr>
          <p:nvPr>
            <p:ph type="body" sz="quarter" idx="10"/>
          </p:nvPr>
        </p:nvSpPr>
        <p:spPr>
          <a:xfrm>
            <a:off x="885536" y="1645920"/>
            <a:ext cx="8083378" cy="4640580"/>
          </a:xfrm>
          <a:prstGeom prst="rect">
            <a:avLst/>
          </a:prstGeom>
        </p:spPr>
        <p:txBody>
          <a:bodyPr/>
          <a:lstStyle>
            <a:lvl1pPr>
              <a:defRPr>
                <a:latin typeface="Consolas" panose="020B0609020204030204" pitchFamily="49" charset="0"/>
                <a:cs typeface="Consolas" panose="020B0609020204030204" pitchFamily="49" charset="0"/>
              </a:defRPr>
            </a:lvl1pPr>
          </a:lstStyle>
          <a:p>
            <a:pPr lvl="0"/>
            <a:r>
              <a:rPr lang="en-US" smtClean="0">
                <a:latin typeface="Consolas" panose="020B0609020204030204" pitchFamily="49" charset="0"/>
                <a:cs typeface="Consolas" panose="020B0609020204030204" pitchFamily="49" charset="0"/>
              </a:rPr>
              <a:t>Click to edit Master text styles</a:t>
            </a:r>
          </a:p>
          <a:p>
            <a:pPr lvl="1"/>
            <a:r>
              <a:rPr lang="en-US" smtClean="0">
                <a:latin typeface="Consolas" panose="020B0609020204030204" pitchFamily="49" charset="0"/>
                <a:cs typeface="Consolas" panose="020B0609020204030204" pitchFamily="49" charset="0"/>
              </a:rPr>
              <a:t>Second level</a:t>
            </a:r>
          </a:p>
        </p:txBody>
      </p:sp>
      <p:sp>
        <p:nvSpPr>
          <p:cNvPr id="6" name="Title 1"/>
          <p:cNvSpPr>
            <a:spLocks noGrp="1"/>
          </p:cNvSpPr>
          <p:nvPr>
            <p:ph type="title" hasCustomPrompt="1"/>
          </p:nvPr>
        </p:nvSpPr>
        <p:spPr>
          <a:xfrm>
            <a:off x="174612" y="157943"/>
            <a:ext cx="8794302" cy="1205345"/>
          </a:xfrm>
          <a:prstGeom prst="rect">
            <a:avLst/>
          </a:prstGeom>
        </p:spPr>
        <p:txBody>
          <a:bodyPr/>
          <a:lstStyle>
            <a:lvl1pPr>
              <a:defRPr sz="3001">
                <a:solidFill>
                  <a:schemeClr val="tx1">
                    <a:lumMod val="75000"/>
                    <a:lumOff val="25000"/>
                    <a:alpha val="98824"/>
                  </a:schemeClr>
                </a:solidFill>
                <a:latin typeface="Segoe UI Light" pitchFamily="34" charset="0"/>
              </a:defRPr>
            </a:lvl1pPr>
          </a:lstStyle>
          <a:p>
            <a:r>
              <a:rPr lang="en-US" dirty="0" smtClean="0"/>
              <a:t>Click to edit Code Sample style</a:t>
            </a:r>
            <a:endParaRPr lang="en-US" dirty="0"/>
          </a:p>
        </p:txBody>
      </p:sp>
    </p:spTree>
    <p:extLst>
      <p:ext uri="{BB962C8B-B14F-4D97-AF65-F5344CB8AC3E}">
        <p14:creationId xmlns:p14="http://schemas.microsoft.com/office/powerpoint/2010/main" val="1114523523"/>
      </p:ext>
    </p:extLst>
  </p:cSld>
  <p:clrMapOvr>
    <a:masterClrMapping/>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174612" y="157943"/>
            <a:ext cx="8794302" cy="1205345"/>
          </a:xfrm>
          <a:prstGeom prst="rect">
            <a:avLst/>
          </a:prstGeom>
        </p:spPr>
        <p:txBody>
          <a:bodyPr/>
          <a:lstStyle>
            <a:lvl1pPr>
              <a:defRPr sz="3001">
                <a:solidFill>
                  <a:schemeClr val="tx1">
                    <a:lumMod val="75000"/>
                    <a:lumOff val="25000"/>
                    <a:alpha val="98824"/>
                  </a:schemeClr>
                </a:solidFill>
                <a:latin typeface="Segoe UI Light" pitchFamily="34" charset="0"/>
              </a:defRPr>
            </a:lvl1pPr>
          </a:lstStyle>
          <a:p>
            <a:r>
              <a:rPr lang="en-US" smtClean="0"/>
              <a:t>Click to edit Master title style</a:t>
            </a:r>
            <a:endParaRPr lang="en-US" dirty="0"/>
          </a:p>
        </p:txBody>
      </p:sp>
      <p:sp>
        <p:nvSpPr>
          <p:cNvPr id="4" name="Content Placeholder 3"/>
          <p:cNvSpPr>
            <a:spLocks noGrp="1"/>
          </p:cNvSpPr>
          <p:nvPr>
            <p:ph sz="quarter" idx="10"/>
          </p:nvPr>
        </p:nvSpPr>
        <p:spPr>
          <a:xfrm>
            <a:off x="327508" y="1487489"/>
            <a:ext cx="8652143" cy="5159375"/>
          </a:xfrm>
          <a:prstGeom prst="rect">
            <a:avLst/>
          </a:prstGeom>
        </p:spPr>
        <p:txBody>
          <a:bodyPr/>
          <a:lstStyle>
            <a:lvl1pPr marL="257244" indent="-257244">
              <a:lnSpc>
                <a:spcPct val="100000"/>
              </a:lnSpc>
              <a:spcBef>
                <a:spcPts val="1350"/>
              </a:spcBef>
              <a:buClr>
                <a:schemeClr val="accent1"/>
              </a:buClr>
              <a:buSzPct val="100000"/>
              <a:buFont typeface="Arial" pitchFamily="34" charset="0"/>
              <a:buChar char="•"/>
              <a:defRPr sz="2401">
                <a:solidFill>
                  <a:schemeClr val="accent1">
                    <a:alpha val="99000"/>
                  </a:schemeClr>
                </a:solidFill>
                <a:latin typeface="Segoe UI Light" panose="020B0502040204020203" pitchFamily="34" charset="0"/>
                <a:cs typeface="Segoe UI Light" panose="020B0502040204020203" pitchFamily="34" charset="0"/>
              </a:defRPr>
            </a:lvl1pPr>
            <a:lvl2pPr marL="606190" indent="-258435">
              <a:lnSpc>
                <a:spcPct val="100000"/>
              </a:lnSpc>
              <a:spcBef>
                <a:spcPts val="300"/>
              </a:spcBef>
              <a:spcAft>
                <a:spcPts val="300"/>
              </a:spcAft>
              <a:buClr>
                <a:schemeClr val="tx1">
                  <a:lumMod val="75000"/>
                  <a:lumOff val="25000"/>
                </a:schemeClr>
              </a:buClr>
              <a:buSzPct val="85000"/>
              <a:buFont typeface="Segoe UI" pitchFamily="34" charset="0"/>
              <a:buChar char="–"/>
              <a:defRPr sz="2101">
                <a:latin typeface="Segoe UI Light" panose="020B0502040204020203" pitchFamily="34" charset="0"/>
                <a:cs typeface="Segoe UI Light" panose="020B0502040204020203" pitchFamily="34" charset="0"/>
              </a:defRPr>
            </a:lvl2pPr>
            <a:lvl3pPr marL="899162" indent="-257244">
              <a:lnSpc>
                <a:spcPct val="100000"/>
              </a:lnSpc>
              <a:spcBef>
                <a:spcPts val="150"/>
              </a:spcBef>
              <a:spcAft>
                <a:spcPts val="150"/>
              </a:spcAft>
              <a:buClr>
                <a:schemeClr val="tx1">
                  <a:lumMod val="75000"/>
                  <a:lumOff val="25000"/>
                </a:schemeClr>
              </a:buClr>
              <a:buSzPct val="85000"/>
              <a:buFont typeface="Courier New" pitchFamily="49" charset="0"/>
              <a:buChar char="o"/>
              <a:defRPr sz="1350">
                <a:latin typeface="Segoe UI Light" panose="020B0502040204020203" pitchFamily="34" charset="0"/>
                <a:cs typeface="Segoe UI Light" panose="020B0502040204020203" pitchFamily="34" charset="0"/>
              </a:defRPr>
            </a:lvl3pPr>
            <a:lvl4pPr>
              <a:defRPr sz="1500"/>
            </a:lvl4pPr>
            <a:lvl5pPr>
              <a:defRPr sz="1500"/>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1585132573"/>
      </p:ext>
    </p:extLst>
  </p:cSld>
  <p:clrMapOvr>
    <a:masterClrMapping/>
  </p:clrMapOvr>
  <p:transition>
    <p:fade/>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1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840625812"/>
      </p:ext>
    </p:extLst>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Demo Slide">
    <p:bg>
      <p:bgPr>
        <a:blipFill dpi="0" rotWithShape="1">
          <a:blip r:embed="rId2">
            <a:duotone>
              <a:prstClr val="black"/>
              <a:schemeClr val="accent3">
                <a:tint val="45000"/>
                <a:satMod val="400000"/>
              </a:schemeClr>
            </a:duotone>
          </a:blip>
          <a:srcRect/>
          <a:stretch>
            <a:fillRect/>
          </a:stretch>
        </a:blip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311808" y="4771506"/>
            <a:ext cx="7865720" cy="1604356"/>
          </a:xfrm>
          <a:prstGeom prst="rect">
            <a:avLst/>
          </a:prstGeom>
        </p:spPr>
        <p:txBody>
          <a:bodyPr anchor="ctr">
            <a:noAutofit/>
          </a:bodyPr>
          <a:lstStyle>
            <a:lvl1pPr marL="0" marR="0" indent="0" algn="l" defTabSz="685955" rtl="0" eaLnBrk="1" fontAlgn="auto" latinLnBrk="0" hangingPunct="1">
              <a:lnSpc>
                <a:spcPct val="90000"/>
              </a:lnSpc>
              <a:spcBef>
                <a:spcPts val="0"/>
              </a:spcBef>
              <a:spcAft>
                <a:spcPts val="0"/>
              </a:spcAft>
              <a:buClr>
                <a:srgbClr val="00DCFF"/>
              </a:buClr>
              <a:buSzPct val="90000"/>
              <a:buFont typeface="Arial" pitchFamily="34" charset="0"/>
              <a:buNone/>
              <a:tabLst/>
              <a:defRPr sz="2101" b="1" cap="all" baseline="0">
                <a:solidFill>
                  <a:schemeClr val="bg1">
                    <a:alpha val="99000"/>
                  </a:schemeClr>
                </a:solidFill>
              </a:defRPr>
            </a:lvl1pPr>
            <a:lvl2pPr marL="342978" indent="0" algn="ctr">
              <a:buNone/>
              <a:defRPr>
                <a:solidFill>
                  <a:schemeClr val="tx1">
                    <a:tint val="75000"/>
                  </a:schemeClr>
                </a:solidFill>
              </a:defRPr>
            </a:lvl2pPr>
            <a:lvl3pPr marL="685955" indent="0" algn="ctr">
              <a:buNone/>
              <a:defRPr>
                <a:solidFill>
                  <a:schemeClr val="tx1">
                    <a:tint val="75000"/>
                  </a:schemeClr>
                </a:solidFill>
              </a:defRPr>
            </a:lvl3pPr>
            <a:lvl4pPr marL="1028933" indent="0" algn="ctr">
              <a:buNone/>
              <a:defRPr>
                <a:solidFill>
                  <a:schemeClr val="tx1">
                    <a:tint val="75000"/>
                  </a:schemeClr>
                </a:solidFill>
              </a:defRPr>
            </a:lvl4pPr>
            <a:lvl5pPr marL="1371911" indent="0" algn="ctr">
              <a:buNone/>
              <a:defRPr>
                <a:solidFill>
                  <a:schemeClr val="tx1">
                    <a:tint val="75000"/>
                  </a:schemeClr>
                </a:solidFill>
              </a:defRPr>
            </a:lvl5pPr>
            <a:lvl6pPr marL="1714889" indent="0" algn="ctr">
              <a:buNone/>
              <a:defRPr>
                <a:solidFill>
                  <a:schemeClr val="tx1">
                    <a:tint val="75000"/>
                  </a:schemeClr>
                </a:solidFill>
              </a:defRPr>
            </a:lvl6pPr>
            <a:lvl7pPr marL="2057866" indent="0" algn="ctr">
              <a:buNone/>
              <a:defRPr>
                <a:solidFill>
                  <a:schemeClr val="tx1">
                    <a:tint val="75000"/>
                  </a:schemeClr>
                </a:solidFill>
              </a:defRPr>
            </a:lvl7pPr>
            <a:lvl8pPr marL="2400844" indent="0" algn="ctr">
              <a:buNone/>
              <a:defRPr>
                <a:solidFill>
                  <a:schemeClr val="tx1">
                    <a:tint val="75000"/>
                  </a:schemeClr>
                </a:solidFill>
              </a:defRPr>
            </a:lvl8pPr>
            <a:lvl9pPr marL="2743822" indent="0" algn="ctr">
              <a:buNone/>
              <a:defRPr>
                <a:solidFill>
                  <a:schemeClr val="tx1">
                    <a:tint val="75000"/>
                  </a:schemeClr>
                </a:solidFill>
              </a:defRPr>
            </a:lvl9pPr>
          </a:lstStyle>
          <a:p>
            <a:r>
              <a:rPr lang="en-US" b="0" dirty="0" smtClean="0"/>
              <a:t>{Sample Code Location e.g., Codeshow.codeplex.com} </a:t>
            </a:r>
          </a:p>
          <a:p>
            <a:r>
              <a:rPr lang="en-US" dirty="0" smtClean="0"/>
              <a:t>(</a:t>
            </a:r>
            <a:r>
              <a:rPr lang="en-US" dirty="0" err="1" smtClean="0"/>
              <a:t>dEMO</a:t>
            </a:r>
            <a:r>
              <a:rPr lang="en-US" dirty="0" smtClean="0"/>
              <a:t> NAME)</a:t>
            </a:r>
            <a:endParaRPr lang="en-US" dirty="0"/>
          </a:p>
        </p:txBody>
      </p:sp>
      <p:sp>
        <p:nvSpPr>
          <p:cNvPr id="10" name="Text Placeholder 9"/>
          <p:cNvSpPr>
            <a:spLocks noGrp="1"/>
          </p:cNvSpPr>
          <p:nvPr>
            <p:ph type="body" sz="quarter" idx="10" hasCustomPrompt="1"/>
          </p:nvPr>
        </p:nvSpPr>
        <p:spPr>
          <a:xfrm>
            <a:off x="311808" y="3117272"/>
            <a:ext cx="8042601" cy="1383983"/>
          </a:xfrm>
          <a:prstGeom prst="rect">
            <a:avLst/>
          </a:prstGeom>
        </p:spPr>
        <p:txBody>
          <a:bodyPr anchor="ctr"/>
          <a:lstStyle>
            <a:lvl1pPr algn="l">
              <a:defRPr sz="5401" baseline="0">
                <a:solidFill>
                  <a:schemeClr val="bg1">
                    <a:alpha val="99000"/>
                  </a:schemeClr>
                </a:solidFill>
                <a:latin typeface="Segoe UI Light" panose="020B0502040204020203" pitchFamily="34" charset="0"/>
                <a:cs typeface="Segoe UI Light" panose="020B0502040204020203" pitchFamily="34" charset="0"/>
              </a:defRPr>
            </a:lvl1pPr>
            <a:lvl2pPr>
              <a:defRPr sz="4501">
                <a:solidFill>
                  <a:schemeClr val="bg1">
                    <a:alpha val="99000"/>
                  </a:schemeClr>
                </a:solidFill>
                <a:latin typeface="+mj-lt"/>
              </a:defRPr>
            </a:lvl2pPr>
            <a:lvl3pPr>
              <a:defRPr sz="4501">
                <a:solidFill>
                  <a:schemeClr val="bg1">
                    <a:alpha val="99000"/>
                  </a:schemeClr>
                </a:solidFill>
                <a:latin typeface="+mj-lt"/>
              </a:defRPr>
            </a:lvl3pPr>
            <a:lvl4pPr>
              <a:defRPr sz="4501">
                <a:solidFill>
                  <a:schemeClr val="bg1">
                    <a:alpha val="99000"/>
                  </a:schemeClr>
                </a:solidFill>
                <a:latin typeface="+mj-lt"/>
              </a:defRPr>
            </a:lvl4pPr>
            <a:lvl5pPr>
              <a:defRPr sz="4501">
                <a:solidFill>
                  <a:schemeClr val="bg1">
                    <a:alpha val="99000"/>
                  </a:schemeClr>
                </a:solidFill>
                <a:latin typeface="+mj-lt"/>
              </a:defRPr>
            </a:lvl5pPr>
          </a:lstStyle>
          <a:p>
            <a:pPr lvl="0"/>
            <a:r>
              <a:rPr lang="en-US" dirty="0" smtClean="0"/>
              <a:t>demo</a:t>
            </a:r>
            <a:endParaRPr lang="en-US" dirty="0"/>
          </a:p>
        </p:txBody>
      </p:sp>
    </p:spTree>
    <p:extLst>
      <p:ext uri="{BB962C8B-B14F-4D97-AF65-F5344CB8AC3E}">
        <p14:creationId xmlns:p14="http://schemas.microsoft.com/office/powerpoint/2010/main" val="159424709"/>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Microsoft Slide">
    <p:bg>
      <p:bgPr>
        <a:solidFill>
          <a:schemeClr val="accent1"/>
        </a:solidFill>
        <a:effectLst/>
      </p:bgPr>
    </p:bg>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2" cstate="print">
            <a:extLst>
              <a:ext uri="{28A0092B-C50C-407E-A947-70E740481C1C}">
                <a14:useLocalDpi xmlns:a14="http://schemas.microsoft.com/office/drawing/2010/main" val="0"/>
              </a:ext>
            </a:extLst>
          </a:blip>
          <a:srcRect l="9719"/>
          <a:stretch/>
        </p:blipFill>
        <p:spPr>
          <a:xfrm>
            <a:off x="384671" y="2922746"/>
            <a:ext cx="4326916" cy="2350013"/>
          </a:xfrm>
          <a:prstGeom prst="rect">
            <a:avLst/>
          </a:prstGeom>
        </p:spPr>
      </p:pic>
      <p:sp>
        <p:nvSpPr>
          <p:cNvPr id="9" name="Rectangle 2"/>
          <p:cNvSpPr>
            <a:spLocks noChangeArrowheads="1"/>
          </p:cNvSpPr>
          <p:nvPr/>
        </p:nvSpPr>
        <p:spPr bwMode="auto">
          <a:xfrm>
            <a:off x="397669" y="5960744"/>
            <a:ext cx="8311278" cy="577338"/>
          </a:xfrm>
          <a:prstGeom prst="rect">
            <a:avLst/>
          </a:prstGeom>
          <a:noFill/>
          <a:ln w="9525">
            <a:noFill/>
            <a:miter lim="800000"/>
            <a:headEnd/>
            <a:tailEnd/>
          </a:ln>
        </p:spPr>
        <p:txBody>
          <a:bodyPr wrap="square">
            <a:spAutoFit/>
          </a:bodyPr>
          <a:lstStyle/>
          <a:p>
            <a:pPr marL="0" lvl="1" defTabSz="685749">
              <a:defRPr/>
            </a:pPr>
            <a:r>
              <a:rPr lang="en-US" sz="788" dirty="0">
                <a:solidFill>
                  <a:prstClr val="white">
                    <a:lumMod val="85000"/>
                  </a:prstClr>
                </a:solidFill>
                <a:latin typeface="Calibri"/>
              </a:rPr>
              <a:t>©2013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3924329380"/>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60375" y="0"/>
            <a:ext cx="7773988" cy="741363"/>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458788" y="992188"/>
            <a:ext cx="7751762" cy="4386262"/>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10425437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6554050" y="2685051"/>
            <a:ext cx="1680918" cy="2355337"/>
          </a:xfrm>
          <a:prstGeom prst="rect">
            <a:avLst/>
          </a:prstGeom>
        </p:spPr>
        <p:txBody>
          <a:bodyPr vert="horz" lIns="68557" tIns="34279" rIns="68557" bIns="34279"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350" smtClean="0"/>
              <a:t>Click to edit Master subtitle style</a:t>
            </a:r>
            <a:endParaRPr lang="en-US" sz="1350"/>
          </a:p>
        </p:txBody>
      </p:sp>
      <p:sp>
        <p:nvSpPr>
          <p:cNvPr id="13" name="Title 1"/>
          <p:cNvSpPr txBox="1">
            <a:spLocks/>
          </p:cNvSpPr>
          <p:nvPr userDrawn="1"/>
        </p:nvSpPr>
        <p:spPr>
          <a:xfrm>
            <a:off x="144954" y="3376351"/>
            <a:ext cx="6307400" cy="1692617"/>
          </a:xfrm>
          <a:prstGeom prst="rect">
            <a:avLst/>
          </a:prstGeom>
          <a:solidFill>
            <a:srgbClr val="82BF36"/>
          </a:solidFill>
          <a:effectLst/>
        </p:spPr>
        <p:txBody>
          <a:bodyPr vert="horz" lIns="102870" tIns="102870" rIns="68557" bIns="10287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3000" dirty="0"/>
          </a:p>
        </p:txBody>
      </p:sp>
      <p:sp>
        <p:nvSpPr>
          <p:cNvPr id="14" name="top right small rectangle"/>
          <p:cNvSpPr/>
          <p:nvPr userDrawn="1"/>
        </p:nvSpPr>
        <p:spPr bwMode="auto">
          <a:xfrm>
            <a:off x="6512093" y="3374967"/>
            <a:ext cx="2443064"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68553" tIns="34277" rIns="68553" bIns="34277" numCol="1" rtlCol="0" anchor="ctr" anchorCtr="0" compatLnSpc="1">
            <a:prstTxWarp prst="textNoShape">
              <a:avLst/>
            </a:prstTxWarp>
          </a:bodyPr>
          <a:lstStyle/>
          <a:p>
            <a:pPr algn="ctr" defTabSz="685341" fontAlgn="base">
              <a:spcBef>
                <a:spcPct val="0"/>
              </a:spcBef>
              <a:spcAft>
                <a:spcPct val="0"/>
              </a:spcAft>
            </a:pPr>
            <a:endParaRPr lang="en-US" sz="165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8386318" y="4821401"/>
            <a:ext cx="555260" cy="218986"/>
          </a:xfrm>
          <a:prstGeom prst="rect">
            <a:avLst/>
          </a:prstGeom>
        </p:spPr>
      </p:pic>
      <p:sp>
        <p:nvSpPr>
          <p:cNvPr id="16" name="Text Placeholder 10"/>
          <p:cNvSpPr>
            <a:spLocks noGrp="1"/>
          </p:cNvSpPr>
          <p:nvPr>
            <p:ph type="body" sz="quarter" idx="10" hasCustomPrompt="1"/>
          </p:nvPr>
        </p:nvSpPr>
        <p:spPr>
          <a:xfrm>
            <a:off x="219076" y="3466407"/>
            <a:ext cx="6161847" cy="1485524"/>
          </a:xfrm>
          <a:prstGeom prst="rect">
            <a:avLst/>
          </a:prstGeom>
        </p:spPr>
        <p:txBody>
          <a:bodyPr anchor="b" anchorCtr="0">
            <a:normAutofit/>
          </a:bodyPr>
          <a:lstStyle>
            <a:lvl1pPr marL="0" indent="0">
              <a:buNone/>
              <a:defRPr sz="27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44954" y="5132438"/>
            <a:ext cx="6307400" cy="1460779"/>
          </a:xfrm>
          <a:prstGeom prst="rect">
            <a:avLst/>
          </a:prstGeom>
        </p:spPr>
        <p:txBody>
          <a:bodyPr lIns="137160" tIns="137160" rIns="137160" bIns="137160" anchor="b" anchorCtr="0">
            <a:normAutofit/>
          </a:bodyPr>
          <a:lstStyle>
            <a:lvl1pPr marL="0" indent="0" algn="l" defTabSz="685539" rtl="0" eaLnBrk="1" latinLnBrk="0" hangingPunct="1">
              <a:lnSpc>
                <a:spcPct val="100000"/>
              </a:lnSpc>
              <a:spcBef>
                <a:spcPts val="0"/>
              </a:spcBef>
              <a:buSzPct val="90000"/>
              <a:buFont typeface="Arial" pitchFamily="34" charset="0"/>
              <a:buNone/>
              <a:defRPr lang="en-US" sz="18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342783" indent="0" algn="ctr">
              <a:buNone/>
              <a:defRPr>
                <a:solidFill>
                  <a:schemeClr val="tx1">
                    <a:tint val="75000"/>
                  </a:schemeClr>
                </a:solidFill>
              </a:defRPr>
            </a:lvl2pPr>
            <a:lvl3pPr marL="685566" indent="0" algn="ctr">
              <a:buNone/>
              <a:defRPr>
                <a:solidFill>
                  <a:schemeClr val="tx1">
                    <a:tint val="75000"/>
                  </a:schemeClr>
                </a:solidFill>
              </a:defRPr>
            </a:lvl3pPr>
            <a:lvl4pPr marL="1028350" indent="0" algn="ctr">
              <a:buNone/>
              <a:defRPr>
                <a:solidFill>
                  <a:schemeClr val="tx1">
                    <a:tint val="75000"/>
                  </a:schemeClr>
                </a:solidFill>
              </a:defRPr>
            </a:lvl4pPr>
            <a:lvl5pPr marL="1371134" indent="0" algn="ctr">
              <a:buNone/>
              <a:defRPr>
                <a:solidFill>
                  <a:schemeClr val="tx1">
                    <a:tint val="75000"/>
                  </a:schemeClr>
                </a:solidFill>
              </a:defRPr>
            </a:lvl5pPr>
            <a:lvl6pPr marL="1713917" indent="0" algn="ctr">
              <a:buNone/>
              <a:defRPr>
                <a:solidFill>
                  <a:schemeClr val="tx1">
                    <a:tint val="75000"/>
                  </a:schemeClr>
                </a:solidFill>
              </a:defRPr>
            </a:lvl6pPr>
            <a:lvl7pPr marL="2056700" indent="0" algn="ctr">
              <a:buNone/>
              <a:defRPr>
                <a:solidFill>
                  <a:schemeClr val="tx1">
                    <a:tint val="75000"/>
                  </a:schemeClr>
                </a:solidFill>
              </a:defRPr>
            </a:lvl7pPr>
            <a:lvl8pPr marL="2399483" indent="0" algn="ctr">
              <a:buNone/>
              <a:defRPr>
                <a:solidFill>
                  <a:schemeClr val="tx1">
                    <a:tint val="75000"/>
                  </a:schemeClr>
                </a:solidFill>
              </a:defRPr>
            </a:lvl8pPr>
            <a:lvl9pPr marL="2742269" indent="0" algn="ctr">
              <a:buNone/>
              <a:defRPr>
                <a:solidFill>
                  <a:schemeClr val="tx1">
                    <a:tint val="75000"/>
                  </a:schemeClr>
                </a:solidFill>
              </a:defRPr>
            </a:lvl9pPr>
          </a:lstStyle>
          <a:p>
            <a:r>
              <a:rPr lang="en-US" dirty="0" smtClean="0"/>
              <a:t>Click to edit Master subtitle style</a:t>
            </a:r>
            <a:endParaRPr lang="en-US" dirty="0"/>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44953" y="164177"/>
            <a:ext cx="1563312" cy="833766"/>
          </a:xfrm>
          <a:prstGeom prst="rect">
            <a:avLst/>
          </a:prstGeom>
        </p:spPr>
      </p:pic>
    </p:spTree>
    <p:extLst>
      <p:ext uri="{BB962C8B-B14F-4D97-AF65-F5344CB8AC3E}">
        <p14:creationId xmlns:p14="http://schemas.microsoft.com/office/powerpoint/2010/main" val="738683795"/>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34212" y="2109542"/>
            <a:ext cx="7680340" cy="997196"/>
          </a:xfrm>
        </p:spPr>
        <p:txBody>
          <a:bodyPr anchor="b" anchorCtr="0"/>
          <a:lstStyle>
            <a:lvl1pPr>
              <a:defRPr sz="5401" spc="-113"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734212" y="3425825"/>
            <a:ext cx="7680340" cy="498598"/>
          </a:xfrm>
        </p:spPr>
        <p:txBody>
          <a:bodyPr>
            <a:noAutofit/>
          </a:bodyPr>
          <a:lstStyle>
            <a:lvl1pPr marL="0" indent="0">
              <a:spcBef>
                <a:spcPts val="0"/>
              </a:spcBef>
              <a:buNone/>
              <a:defRPr spc="-53"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377283" y="6000526"/>
            <a:ext cx="1682813" cy="710825"/>
          </a:xfrm>
          <a:prstGeom prst="rect">
            <a:avLst/>
          </a:prstGeom>
        </p:spPr>
      </p:pic>
    </p:spTree>
    <p:extLst>
      <p:ext uri="{BB962C8B-B14F-4D97-AF65-F5344CB8AC3E}">
        <p14:creationId xmlns:p14="http://schemas.microsoft.com/office/powerpoint/2010/main" val="172494192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9436" y="2819604"/>
            <a:ext cx="8363938" cy="1218795"/>
          </a:xfrm>
        </p:spPr>
        <p:txBody>
          <a:bodyPr anchor="b" anchorCtr="0"/>
          <a:lstStyle>
            <a:lvl1pPr>
              <a:defRPr sz="6602" spc="-225" baseline="0">
                <a:gradFill>
                  <a:gsLst>
                    <a:gs pos="100000">
                      <a:schemeClr val="bg1"/>
                    </a:gs>
                    <a:gs pos="0">
                      <a:schemeClr val="bg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377283" y="6000526"/>
            <a:ext cx="1682813" cy="710825"/>
          </a:xfrm>
          <a:prstGeom prst="rect">
            <a:avLst/>
          </a:prstGeom>
        </p:spPr>
      </p:pic>
    </p:spTree>
    <p:extLst>
      <p:ext uri="{BB962C8B-B14F-4D97-AF65-F5344CB8AC3E}">
        <p14:creationId xmlns:p14="http://schemas.microsoft.com/office/powerpoint/2010/main" val="1685561303"/>
      </p:ext>
    </p:extLst>
  </p:cSld>
  <p:clrMapOvr>
    <a:masterClrMapping/>
  </p:clrMapOvr>
  <p:transition>
    <p:fade/>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30044" y="4343401"/>
            <a:ext cx="7680340" cy="461665"/>
          </a:xfrm>
        </p:spPr>
        <p:txBody>
          <a:bodyPr>
            <a:noAutofit/>
          </a:bodyPr>
          <a:lstStyle>
            <a:lvl1pPr marL="0" indent="0" algn="l">
              <a:lnSpc>
                <a:spcPct val="90000"/>
              </a:lnSpc>
              <a:spcBef>
                <a:spcPts val="0"/>
              </a:spcBef>
              <a:buNone/>
              <a:defRPr lang="en-US" sz="2701" kern="1200" spc="-53" baseline="0" dirty="0">
                <a:gradFill>
                  <a:gsLst>
                    <a:gs pos="2083">
                      <a:schemeClr val="bg2"/>
                    </a:gs>
                    <a:gs pos="99000">
                      <a:schemeClr val="bg2"/>
                    </a:gs>
                  </a:gsLst>
                  <a:lin ang="5400000" scaled="0"/>
                </a:gradFill>
                <a:latin typeface="+mj-lt"/>
                <a:ea typeface="+mn-ea"/>
                <a:cs typeface="+mn-cs"/>
              </a:defRPr>
            </a:lvl1pPr>
            <a:lvl2pPr marL="342978" indent="0" algn="ctr">
              <a:buNone/>
              <a:defRPr>
                <a:solidFill>
                  <a:schemeClr val="tx1">
                    <a:tint val="75000"/>
                  </a:schemeClr>
                </a:solidFill>
              </a:defRPr>
            </a:lvl2pPr>
            <a:lvl3pPr marL="685955" indent="0" algn="ctr">
              <a:buNone/>
              <a:defRPr>
                <a:solidFill>
                  <a:schemeClr val="tx1">
                    <a:tint val="75000"/>
                  </a:schemeClr>
                </a:solidFill>
              </a:defRPr>
            </a:lvl3pPr>
            <a:lvl4pPr marL="1028933" indent="0" algn="ctr">
              <a:buNone/>
              <a:defRPr>
                <a:solidFill>
                  <a:schemeClr val="tx1">
                    <a:tint val="75000"/>
                  </a:schemeClr>
                </a:solidFill>
              </a:defRPr>
            </a:lvl4pPr>
            <a:lvl5pPr marL="1371911" indent="0" algn="ctr">
              <a:buNone/>
              <a:defRPr>
                <a:solidFill>
                  <a:schemeClr val="tx1">
                    <a:tint val="75000"/>
                  </a:schemeClr>
                </a:solidFill>
              </a:defRPr>
            </a:lvl5pPr>
            <a:lvl6pPr marL="1714889" indent="0" algn="ctr">
              <a:buNone/>
              <a:defRPr>
                <a:solidFill>
                  <a:schemeClr val="tx1">
                    <a:tint val="75000"/>
                  </a:schemeClr>
                </a:solidFill>
              </a:defRPr>
            </a:lvl6pPr>
            <a:lvl7pPr marL="2057866" indent="0" algn="ctr">
              <a:buNone/>
              <a:defRPr>
                <a:solidFill>
                  <a:schemeClr val="tx1">
                    <a:tint val="75000"/>
                  </a:schemeClr>
                </a:solidFill>
              </a:defRPr>
            </a:lvl7pPr>
            <a:lvl8pPr marL="2400844" indent="0" algn="ctr">
              <a:buNone/>
              <a:defRPr>
                <a:solidFill>
                  <a:schemeClr val="tx1">
                    <a:tint val="75000"/>
                  </a:schemeClr>
                </a:solidFill>
              </a:defRPr>
            </a:lvl8pPr>
            <a:lvl9pPr marL="2743822" indent="0" algn="ctr">
              <a:buNone/>
              <a:defRPr>
                <a:solidFill>
                  <a:schemeClr val="tx1">
                    <a:tint val="75000"/>
                  </a:schemeClr>
                </a:solidFill>
              </a:defRPr>
            </a:lvl9pPr>
          </a:lstStyle>
          <a:p>
            <a:pPr marL="0" marR="0" lvl="0" indent="0" algn="l" defTabSz="685955"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730044" y="2739678"/>
            <a:ext cx="768629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7202" b="0" kern="1200" cap="none" spc="-300"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730044" y="1447800"/>
            <a:ext cx="7680340" cy="914096"/>
          </a:xfrm>
        </p:spPr>
        <p:txBody>
          <a:bodyPr wrap="square" anchor="b">
            <a:noAutofit/>
          </a:bodyPr>
          <a:lstStyle>
            <a:lvl1pPr marL="0" indent="0">
              <a:buNone/>
              <a:defRPr sz="4951" spc="-113"/>
            </a:lvl1pPr>
          </a:lstStyle>
          <a:p>
            <a:pPr lvl="0"/>
            <a:r>
              <a:rPr lang="en-US" smtClean="0"/>
              <a:t>Click to edit Master text styles</a:t>
            </a:r>
          </a:p>
        </p:txBody>
      </p:sp>
    </p:spTree>
    <p:extLst>
      <p:ext uri="{BB962C8B-B14F-4D97-AF65-F5344CB8AC3E}">
        <p14:creationId xmlns:p14="http://schemas.microsoft.com/office/powerpoint/2010/main" val="208334550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389436" y="1447799"/>
            <a:ext cx="8363938" cy="1975926"/>
          </a:xfrm>
          <a:prstGeom prst="rect">
            <a:avLst/>
          </a:prstGeom>
        </p:spPr>
        <p:txBody>
          <a:bodyPr/>
          <a:lstStyle>
            <a:lvl1pPr marL="0" indent="0">
              <a:spcBef>
                <a:spcPts val="1800"/>
              </a:spcBef>
              <a:buNone/>
              <a:defRPr sz="3001">
                <a:gradFill>
                  <a:gsLst>
                    <a:gs pos="100000">
                      <a:schemeClr val="tx2"/>
                    </a:gs>
                    <a:gs pos="0">
                      <a:schemeClr val="tx2"/>
                    </a:gs>
                  </a:gsLst>
                  <a:lin ang="5400000" scaled="0"/>
                </a:gradFill>
                <a:latin typeface="+mj-lt"/>
              </a:defRPr>
            </a:lvl1pPr>
            <a:lvl2pPr marL="0" indent="0">
              <a:buNone/>
              <a:defRPr sz="1500">
                <a:gradFill>
                  <a:gsLst>
                    <a:gs pos="100000">
                      <a:schemeClr val="bg2"/>
                    </a:gs>
                    <a:gs pos="6000">
                      <a:schemeClr val="bg2"/>
                    </a:gs>
                  </a:gsLst>
                  <a:lin ang="5400000" scaled="0"/>
                </a:gradFill>
              </a:defRPr>
            </a:lvl2pPr>
            <a:lvl3pPr marL="173878" indent="0">
              <a:buNone/>
              <a:defRPr sz="1500">
                <a:gradFill>
                  <a:gsLst>
                    <a:gs pos="100000">
                      <a:schemeClr val="bg2"/>
                    </a:gs>
                    <a:gs pos="6000">
                      <a:schemeClr val="bg2"/>
                    </a:gs>
                  </a:gsLst>
                  <a:lin ang="5400000" scaled="0"/>
                </a:gradFill>
              </a:defRPr>
            </a:lvl3pPr>
            <a:lvl4pPr marL="342991" indent="0">
              <a:buNone/>
              <a:defRPr sz="1500">
                <a:gradFill>
                  <a:gsLst>
                    <a:gs pos="100000">
                      <a:schemeClr val="bg2"/>
                    </a:gs>
                    <a:gs pos="6000">
                      <a:schemeClr val="bg2"/>
                    </a:gs>
                  </a:gsLst>
                  <a:lin ang="5400000" scaled="0"/>
                </a:gradFill>
              </a:defRPr>
            </a:lvl4pPr>
            <a:lvl5pPr marL="520442" indent="0">
              <a:buNone/>
              <a:defRPr sz="1500">
                <a:gradFill>
                  <a:gsLst>
                    <a:gs pos="100000">
                      <a:schemeClr val="bg2"/>
                    </a:gs>
                    <a:gs pos="6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932848153"/>
      </p:ext>
    </p:extLst>
  </p:cSld>
  <p:clrMapOvr>
    <a:masterClrMapping/>
  </p:clrMapOvr>
  <p:transition>
    <p:fade/>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389436" y="1447799"/>
            <a:ext cx="8363938" cy="1975926"/>
          </a:xfrm>
          <a:prstGeom prst="rect">
            <a:avLst/>
          </a:prstGeom>
        </p:spPr>
        <p:txBody>
          <a:bodyPr/>
          <a:lstStyle>
            <a:lvl1pPr marL="0" indent="0">
              <a:spcBef>
                <a:spcPts val="1800"/>
              </a:spcBef>
              <a:buNone/>
              <a:defRPr sz="3001">
                <a:gradFill>
                  <a:gsLst>
                    <a:gs pos="100000">
                      <a:schemeClr val="bg2"/>
                    </a:gs>
                    <a:gs pos="0">
                      <a:schemeClr val="bg2"/>
                    </a:gs>
                  </a:gsLst>
                  <a:lin ang="5400000" scaled="0"/>
                </a:gradFill>
                <a:latin typeface="+mj-lt"/>
              </a:defRPr>
            </a:lvl1pPr>
            <a:lvl2pPr marL="0" indent="0">
              <a:buNone/>
              <a:defRPr sz="1500">
                <a:gradFill>
                  <a:gsLst>
                    <a:gs pos="100000">
                      <a:schemeClr val="bg2"/>
                    </a:gs>
                    <a:gs pos="0">
                      <a:schemeClr val="bg2"/>
                    </a:gs>
                  </a:gsLst>
                  <a:lin ang="5400000" scaled="0"/>
                </a:gradFill>
              </a:defRPr>
            </a:lvl2pPr>
            <a:lvl3pPr marL="173878" indent="0">
              <a:buNone/>
              <a:defRPr sz="1500">
                <a:gradFill>
                  <a:gsLst>
                    <a:gs pos="100000">
                      <a:schemeClr val="bg2"/>
                    </a:gs>
                    <a:gs pos="0">
                      <a:schemeClr val="bg2"/>
                    </a:gs>
                  </a:gsLst>
                  <a:lin ang="5400000" scaled="0"/>
                </a:gradFill>
              </a:defRPr>
            </a:lvl3pPr>
            <a:lvl4pPr marL="342991" indent="0">
              <a:buNone/>
              <a:defRPr sz="1500">
                <a:gradFill>
                  <a:gsLst>
                    <a:gs pos="100000">
                      <a:schemeClr val="bg2"/>
                    </a:gs>
                    <a:gs pos="0">
                      <a:schemeClr val="bg2"/>
                    </a:gs>
                  </a:gsLst>
                  <a:lin ang="5400000" scaled="0"/>
                </a:gradFill>
              </a:defRPr>
            </a:lvl4pPr>
            <a:lvl5pPr marL="520442" indent="0">
              <a:buNone/>
              <a:defRPr sz="150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1057782934"/>
      </p:ext>
    </p:extLst>
  </p:cSld>
  <p:clrMapOvr>
    <a:masterClrMapping/>
  </p:clrMapOvr>
  <p:transition>
    <p:fade/>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389436" y="228601"/>
            <a:ext cx="8363938" cy="747897"/>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389436" y="1447799"/>
            <a:ext cx="8363938" cy="2043636"/>
          </a:xfrm>
          <a:prstGeom prst="rect">
            <a:avLst/>
          </a:prstGeom>
        </p:spPr>
        <p:txBody>
          <a:bodyPr/>
          <a:lstStyle>
            <a:lvl1pPr marL="213179" indent="-213179">
              <a:buFont typeface="Wingdings" pitchFamily="2" charset="2"/>
              <a:buChar char=""/>
              <a:defRPr sz="3001"/>
            </a:lvl1pPr>
            <a:lvl2pPr marL="388247" indent="-175069">
              <a:buFont typeface="Wingdings" pitchFamily="2" charset="2"/>
              <a:buChar char=""/>
              <a:defRPr>
                <a:latin typeface="+mn-lt"/>
              </a:defRPr>
            </a:lvl2pPr>
            <a:lvl3pPr marL="556171" indent="-167923">
              <a:buFont typeface="Wingdings" pitchFamily="2" charset="2"/>
              <a:buChar char=""/>
              <a:tabLst/>
              <a:defRPr>
                <a:latin typeface="+mn-lt"/>
              </a:defRPr>
            </a:lvl3pPr>
            <a:lvl4pPr marL="685983" indent="-129813">
              <a:buFont typeface="Wingdings" pitchFamily="2" charset="2"/>
              <a:buChar char=""/>
              <a:defRPr>
                <a:latin typeface="+mn-lt"/>
              </a:defRPr>
            </a:lvl4pPr>
            <a:lvl5pPr marL="815796" indent="-129813">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1451448555"/>
      </p:ext>
    </p:extLst>
  </p:cSld>
  <p:clrMapOvr>
    <a:masterClrMapping/>
  </p:clrMapOvr>
  <p:transition>
    <p:fade/>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390627" y="1447801"/>
            <a:ext cx="4047274" cy="2462213"/>
          </a:xfrm>
        </p:spPr>
        <p:txBody>
          <a:bodyPr/>
          <a:lstStyle>
            <a:lvl1pPr marL="0" indent="0">
              <a:spcBef>
                <a:spcPts val="900"/>
              </a:spcBef>
              <a:buNone/>
              <a:defRPr sz="3001">
                <a:gradFill>
                  <a:gsLst>
                    <a:gs pos="100000">
                      <a:schemeClr val="tx2"/>
                    </a:gs>
                    <a:gs pos="0">
                      <a:schemeClr val="tx2"/>
                    </a:gs>
                  </a:gsLst>
                  <a:lin ang="5400000" scaled="0"/>
                </a:gradFill>
                <a:latin typeface="+mj-lt"/>
              </a:defRPr>
            </a:lvl1pPr>
            <a:lvl2pPr marL="0" indent="0">
              <a:buNone/>
              <a:defRPr sz="1500"/>
            </a:lvl2pPr>
            <a:lvl3pPr marL="175069" indent="0">
              <a:buNone/>
              <a:defRPr sz="1500"/>
            </a:lvl3pPr>
            <a:lvl4pPr marL="342991" indent="0">
              <a:buNone/>
              <a:defRPr sz="1500"/>
            </a:lvl4pPr>
            <a:lvl5pPr marL="520442" indent="0">
              <a:buNone/>
              <a:defRPr sz="15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4709672" y="1447801"/>
            <a:ext cx="4047274" cy="2462213"/>
          </a:xfrm>
        </p:spPr>
        <p:txBody>
          <a:bodyPr/>
          <a:lstStyle>
            <a:lvl1pPr marL="0" indent="0">
              <a:spcBef>
                <a:spcPts val="900"/>
              </a:spcBef>
              <a:buNone/>
              <a:defRPr lang="en-US" sz="3001" kern="1200" spc="-53" baseline="0" dirty="0" smtClean="0">
                <a:gradFill>
                  <a:gsLst>
                    <a:gs pos="100000">
                      <a:schemeClr val="tx2"/>
                    </a:gs>
                    <a:gs pos="0">
                      <a:schemeClr val="tx2"/>
                    </a:gs>
                  </a:gsLst>
                  <a:lin ang="5400000" scaled="0"/>
                </a:gradFill>
                <a:latin typeface="+mj-lt"/>
                <a:ea typeface="+mn-ea"/>
                <a:cs typeface="+mn-cs"/>
              </a:defRPr>
            </a:lvl1pPr>
            <a:lvl2pPr marL="2382"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250">
                      <a:schemeClr val="bg2"/>
                    </a:gs>
                    <a:gs pos="100000">
                      <a:schemeClr val="bg2"/>
                    </a:gs>
                  </a:gsLst>
                  <a:lin ang="5400000" scaled="0"/>
                </a:gradFill>
                <a:latin typeface="+mn-lt"/>
                <a:ea typeface="+mn-ea"/>
                <a:cs typeface="+mn-cs"/>
              </a:defRPr>
            </a:lvl2pPr>
            <a:lvl3pPr marL="175069"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250">
                      <a:schemeClr val="bg2"/>
                    </a:gs>
                    <a:gs pos="100000">
                      <a:schemeClr val="bg2"/>
                    </a:gs>
                  </a:gsLst>
                  <a:lin ang="5400000" scaled="0"/>
                </a:gradFill>
                <a:latin typeface="+mn-lt"/>
                <a:ea typeface="+mn-ea"/>
                <a:cs typeface="+mn-cs"/>
              </a:defRPr>
            </a:lvl3pPr>
            <a:lvl4pPr marL="345373"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250">
                      <a:schemeClr val="bg2"/>
                    </a:gs>
                    <a:gs pos="100000">
                      <a:schemeClr val="bg2"/>
                    </a:gs>
                  </a:gsLst>
                  <a:lin ang="5400000" scaled="0"/>
                </a:gradFill>
                <a:latin typeface="+mn-lt"/>
                <a:ea typeface="+mn-ea"/>
                <a:cs typeface="+mn-cs"/>
              </a:defRPr>
            </a:lvl4pPr>
            <a:lvl5pPr marL="515678"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a:gradFill>
                  <a:gsLst>
                    <a:gs pos="1250">
                      <a:schemeClr val="bg2"/>
                    </a:gs>
                    <a:gs pos="100000">
                      <a:schemeClr val="bg2"/>
                    </a:gs>
                  </a:gsLst>
                  <a:lin ang="5400000" scaled="0"/>
                </a:gradFill>
                <a:latin typeface="+mn-lt"/>
                <a:ea typeface="+mn-ea"/>
                <a:cs typeface="+mn-cs"/>
              </a:defRPr>
            </a:lvl5pPr>
          </a:lstStyle>
          <a:p>
            <a:pPr marL="0" marR="0" lvl="0"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1384083449"/>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390627" y="1447801"/>
            <a:ext cx="4047274" cy="2462213"/>
          </a:xfrm>
        </p:spPr>
        <p:txBody>
          <a:bodyPr/>
          <a:lstStyle>
            <a:lvl1pPr marL="0" indent="0">
              <a:spcBef>
                <a:spcPts val="900"/>
              </a:spcBef>
              <a:buNone/>
              <a:defRPr sz="3001">
                <a:gradFill>
                  <a:gsLst>
                    <a:gs pos="1000">
                      <a:schemeClr val="bg2"/>
                    </a:gs>
                    <a:gs pos="98000">
                      <a:schemeClr val="bg2"/>
                    </a:gs>
                  </a:gsLst>
                  <a:lin ang="5400000" scaled="0"/>
                </a:gradFill>
                <a:latin typeface="+mj-lt"/>
              </a:defRPr>
            </a:lvl1pPr>
            <a:lvl2pPr marL="0" indent="0">
              <a:buNone/>
              <a:defRPr sz="1500">
                <a:gradFill>
                  <a:gsLst>
                    <a:gs pos="1000">
                      <a:schemeClr val="bg2"/>
                    </a:gs>
                    <a:gs pos="98000">
                      <a:schemeClr val="bg2"/>
                    </a:gs>
                  </a:gsLst>
                  <a:lin ang="5400000" scaled="0"/>
                </a:gradFill>
              </a:defRPr>
            </a:lvl2pPr>
            <a:lvl3pPr marL="175069" indent="0">
              <a:buNone/>
              <a:defRPr sz="1500">
                <a:gradFill>
                  <a:gsLst>
                    <a:gs pos="1000">
                      <a:schemeClr val="bg2"/>
                    </a:gs>
                    <a:gs pos="98000">
                      <a:schemeClr val="bg2"/>
                    </a:gs>
                  </a:gsLst>
                  <a:lin ang="5400000" scaled="0"/>
                </a:gradFill>
              </a:defRPr>
            </a:lvl3pPr>
            <a:lvl4pPr marL="342991" indent="0">
              <a:buNone/>
              <a:defRPr sz="1500">
                <a:gradFill>
                  <a:gsLst>
                    <a:gs pos="1000">
                      <a:schemeClr val="bg2"/>
                    </a:gs>
                    <a:gs pos="98000">
                      <a:schemeClr val="bg2"/>
                    </a:gs>
                  </a:gsLst>
                  <a:lin ang="5400000" scaled="0"/>
                </a:gradFill>
              </a:defRPr>
            </a:lvl4pPr>
            <a:lvl5pPr marL="520442" indent="0">
              <a:buNone/>
              <a:defRPr sz="1500">
                <a:gradFill>
                  <a:gsLst>
                    <a:gs pos="1000">
                      <a:schemeClr val="bg2"/>
                    </a:gs>
                    <a:gs pos="98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4709672" y="1447801"/>
            <a:ext cx="4047274" cy="2462213"/>
          </a:xfrm>
        </p:spPr>
        <p:txBody>
          <a:bodyPr/>
          <a:lstStyle>
            <a:lvl1pPr marL="0" indent="0">
              <a:spcBef>
                <a:spcPts val="900"/>
              </a:spcBef>
              <a:buNone/>
              <a:defRPr lang="en-US" sz="3001" kern="1200" spc="-53" baseline="0" dirty="0" smtClean="0">
                <a:gradFill>
                  <a:gsLst>
                    <a:gs pos="1000">
                      <a:schemeClr val="bg2"/>
                    </a:gs>
                    <a:gs pos="98000">
                      <a:schemeClr val="bg2"/>
                    </a:gs>
                  </a:gsLst>
                  <a:lin ang="5400000" scaled="0"/>
                </a:gradFill>
                <a:latin typeface="+mj-lt"/>
                <a:ea typeface="+mn-ea"/>
                <a:cs typeface="+mn-cs"/>
              </a:defRPr>
            </a:lvl1pPr>
            <a:lvl2pPr marL="2382"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000">
                      <a:schemeClr val="bg2"/>
                    </a:gs>
                    <a:gs pos="98000">
                      <a:schemeClr val="bg2"/>
                    </a:gs>
                  </a:gsLst>
                  <a:lin ang="5400000" scaled="0"/>
                </a:gradFill>
                <a:latin typeface="+mn-lt"/>
                <a:ea typeface="+mn-ea"/>
                <a:cs typeface="+mn-cs"/>
              </a:defRPr>
            </a:lvl2pPr>
            <a:lvl3pPr marL="175069"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000">
                      <a:schemeClr val="bg2"/>
                    </a:gs>
                    <a:gs pos="98000">
                      <a:schemeClr val="bg2"/>
                    </a:gs>
                  </a:gsLst>
                  <a:lin ang="5400000" scaled="0"/>
                </a:gradFill>
                <a:latin typeface="+mn-lt"/>
                <a:ea typeface="+mn-ea"/>
                <a:cs typeface="+mn-cs"/>
              </a:defRPr>
            </a:lvl3pPr>
            <a:lvl4pPr marL="345373"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000">
                      <a:schemeClr val="bg2"/>
                    </a:gs>
                    <a:gs pos="98000">
                      <a:schemeClr val="bg2"/>
                    </a:gs>
                  </a:gsLst>
                  <a:lin ang="5400000" scaled="0"/>
                </a:gradFill>
                <a:latin typeface="+mn-lt"/>
                <a:ea typeface="+mn-ea"/>
                <a:cs typeface="+mn-cs"/>
              </a:defRPr>
            </a:lvl4pPr>
            <a:lvl5pPr marL="515678"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a:gradFill>
                  <a:gsLst>
                    <a:gs pos="1000">
                      <a:schemeClr val="bg2"/>
                    </a:gs>
                    <a:gs pos="98000">
                      <a:schemeClr val="bg2"/>
                    </a:gs>
                  </a:gsLst>
                  <a:lin ang="5400000" scaled="0"/>
                </a:gradFill>
                <a:latin typeface="+mn-lt"/>
                <a:ea typeface="+mn-ea"/>
                <a:cs typeface="+mn-cs"/>
              </a:defRPr>
            </a:lvl5pPr>
          </a:lstStyle>
          <a:p>
            <a:pPr marL="0" marR="0" lvl="0"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1085772050"/>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390627" y="1447801"/>
            <a:ext cx="4047274" cy="1763816"/>
          </a:xfrm>
        </p:spPr>
        <p:txBody>
          <a:bodyPr>
            <a:spAutoFit/>
          </a:bodyPr>
          <a:lstStyle>
            <a:lvl1pPr marL="219133" indent="-219133">
              <a:spcBef>
                <a:spcPts val="900"/>
              </a:spcBef>
              <a:buClr>
                <a:schemeClr val="bg2"/>
              </a:buClr>
              <a:buSzPct val="100000"/>
              <a:buFont typeface="Wingdings" pitchFamily="2" charset="2"/>
              <a:buChar char=""/>
              <a:defRPr lang="en-US" sz="2701" kern="1200" spc="-53" baseline="0" dirty="0" smtClean="0">
                <a:gradFill>
                  <a:gsLst>
                    <a:gs pos="1250">
                      <a:schemeClr val="bg2"/>
                    </a:gs>
                    <a:gs pos="100000">
                      <a:schemeClr val="bg2"/>
                    </a:gs>
                  </a:gsLst>
                  <a:lin ang="5400000" scaled="0"/>
                </a:gradFill>
                <a:latin typeface="+mj-lt"/>
                <a:ea typeface="+mn-ea"/>
                <a:cs typeface="+mn-cs"/>
              </a:defRPr>
            </a:lvl1pPr>
            <a:lvl2pPr marL="390629" indent="-171496">
              <a:defRPr sz="1500"/>
            </a:lvl2pPr>
            <a:lvl3pPr marL="514487" indent="-123858">
              <a:tabLst/>
              <a:defRPr sz="1500"/>
            </a:lvl3pPr>
            <a:lvl4pPr marL="647873" indent="-133386">
              <a:defRPr/>
            </a:lvl4pPr>
            <a:lvl5pPr marL="771731" indent="-123858">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4709672" y="1447800"/>
            <a:ext cx="4047274" cy="2040815"/>
          </a:xfrm>
        </p:spPr>
        <p:txBody>
          <a:bodyPr>
            <a:spAutoFit/>
          </a:bodyPr>
          <a:lstStyle>
            <a:lvl1pPr marL="254862" indent="-254862">
              <a:spcBef>
                <a:spcPts val="900"/>
              </a:spcBef>
              <a:buClr>
                <a:schemeClr val="bg2"/>
              </a:buClr>
              <a:buFont typeface="Arial" pitchFamily="34" charset="0"/>
              <a:buChar char="•"/>
              <a:defRPr lang="en-US" sz="2701" kern="1200" spc="-53" baseline="0" dirty="0" smtClean="0">
                <a:gradFill>
                  <a:gsLst>
                    <a:gs pos="1250">
                      <a:schemeClr val="bg2"/>
                    </a:gs>
                    <a:gs pos="100000">
                      <a:schemeClr val="bg2"/>
                    </a:gs>
                  </a:gsLst>
                  <a:lin ang="5400000" scaled="0"/>
                </a:gradFill>
                <a:latin typeface="+mj-lt"/>
                <a:ea typeface="+mn-ea"/>
                <a:cs typeface="+mn-cs"/>
              </a:defRPr>
            </a:lvl1pPr>
            <a:lvl2pPr marL="476377" indent="-257244">
              <a:defRPr lang="en-US" sz="1500" kern="1200" spc="0" baseline="0" dirty="0" smtClean="0">
                <a:gradFill>
                  <a:gsLst>
                    <a:gs pos="1250">
                      <a:schemeClr val="bg2"/>
                    </a:gs>
                    <a:gs pos="100000">
                      <a:schemeClr val="bg2"/>
                    </a:gs>
                  </a:gsLst>
                  <a:lin ang="5400000" scaled="0"/>
                </a:gradFill>
                <a:latin typeface="+mn-lt"/>
                <a:ea typeface="+mn-ea"/>
                <a:cs typeface="+mn-cs"/>
              </a:defRPr>
            </a:lvl2pPr>
            <a:lvl3pPr marL="647873" indent="-257244">
              <a:defRPr lang="en-US" sz="1500" kern="1200" spc="0" baseline="0" dirty="0" smtClean="0">
                <a:gradFill>
                  <a:gsLst>
                    <a:gs pos="1250">
                      <a:schemeClr val="bg2"/>
                    </a:gs>
                    <a:gs pos="100000">
                      <a:schemeClr val="bg2"/>
                    </a:gs>
                  </a:gsLst>
                  <a:lin ang="5400000" scaled="0"/>
                </a:gradFill>
                <a:latin typeface="+mn-lt"/>
                <a:ea typeface="+mn-ea"/>
                <a:cs typeface="+mn-cs"/>
              </a:defRPr>
            </a:lvl3pPr>
            <a:lvl4pPr marL="771731" indent="-257244">
              <a:defRPr lang="en-US" sz="1500" kern="1200" spc="0" baseline="0" dirty="0" smtClean="0">
                <a:gradFill>
                  <a:gsLst>
                    <a:gs pos="1250">
                      <a:schemeClr val="bg2"/>
                    </a:gs>
                    <a:gs pos="100000">
                      <a:schemeClr val="bg2"/>
                    </a:gs>
                  </a:gsLst>
                  <a:lin ang="5400000" scaled="0"/>
                </a:gradFill>
                <a:latin typeface="+mn-lt"/>
                <a:ea typeface="+mn-ea"/>
                <a:cs typeface="+mn-cs"/>
              </a:defRPr>
            </a:lvl4pPr>
            <a:lvl5pPr marL="905116" indent="-257244">
              <a:defRPr lang="en-US" sz="1500" kern="1200" spc="0" baseline="0" dirty="0">
                <a:gradFill>
                  <a:gsLst>
                    <a:gs pos="1250">
                      <a:schemeClr val="bg2"/>
                    </a:gs>
                    <a:gs pos="100000">
                      <a:schemeClr val="bg2"/>
                    </a:gs>
                  </a:gsLst>
                  <a:lin ang="5400000" scaled="0"/>
                </a:gradFill>
                <a:latin typeface="+mn-lt"/>
                <a:ea typeface="+mn-ea"/>
                <a:cs typeface="+mn-cs"/>
              </a:defRPr>
            </a:lvl5pPr>
          </a:lstStyle>
          <a:p>
            <a:pPr marL="219133" marR="0" lvl="0"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Click to edit Master text styles</a:t>
            </a:r>
          </a:p>
          <a:p>
            <a:pPr marL="219133" marR="0" lvl="1"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Second level</a:t>
            </a:r>
          </a:p>
          <a:p>
            <a:pPr marL="219133" marR="0" lvl="2"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Third level</a:t>
            </a:r>
          </a:p>
          <a:p>
            <a:pPr marL="219133" marR="0" lvl="3"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Fourth level</a:t>
            </a:r>
          </a:p>
          <a:p>
            <a:pPr marL="219133" marR="0" lvl="4"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Fifth level</a:t>
            </a:r>
            <a:endParaRPr lang="en-US" dirty="0"/>
          </a:p>
        </p:txBody>
      </p:sp>
      <p:sp>
        <p:nvSpPr>
          <p:cNvPr id="6"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3783631802"/>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390626" y="1447801"/>
            <a:ext cx="4076211" cy="1661993"/>
          </a:xfrm>
          <a:prstGeom prst="rect">
            <a:avLst/>
          </a:prstGeom>
        </p:spPr>
        <p:txBody>
          <a:bodyPr>
            <a:noAutofit/>
          </a:bodyPr>
          <a:lstStyle>
            <a:lvl1pPr marL="0" indent="0">
              <a:buNone/>
              <a:defRPr sz="3001" b="0" cap="none" baseline="0">
                <a:gradFill>
                  <a:gsLst>
                    <a:gs pos="100000">
                      <a:schemeClr val="tx2"/>
                    </a:gs>
                    <a:gs pos="0">
                      <a:schemeClr val="tx2"/>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6" name="Content Placeholder 5"/>
          <p:cNvSpPr>
            <a:spLocks noGrp="1"/>
          </p:cNvSpPr>
          <p:nvPr>
            <p:ph sz="quarter" idx="4"/>
          </p:nvPr>
        </p:nvSpPr>
        <p:spPr>
          <a:xfrm>
            <a:off x="4642320" y="1681905"/>
            <a:ext cx="4114627" cy="332399"/>
          </a:xfrm>
          <a:prstGeom prst="rect">
            <a:avLst/>
          </a:prstGeom>
        </p:spPr>
        <p:txBody>
          <a:bodyPr>
            <a:noAutofit/>
          </a:bodyPr>
          <a:lstStyle>
            <a:lvl1pPr marL="0" indent="0">
              <a:spcBef>
                <a:spcPts val="900"/>
              </a:spcBef>
              <a:buNone/>
              <a:defRPr lang="en-US" sz="1500" kern="1200" spc="0" dirty="0" smtClean="0">
                <a:gradFill>
                  <a:gsLst>
                    <a:gs pos="100000">
                      <a:schemeClr val="bg2"/>
                    </a:gs>
                    <a:gs pos="0">
                      <a:schemeClr val="bg2"/>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sp>
        <p:nvSpPr>
          <p:cNvPr id="10"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61732062"/>
      </p:ext>
    </p:extLst>
  </p:cSld>
  <p:clrMapOvr>
    <a:masterClrMapping/>
  </p:clrMapOvr>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sp>
        <p:nvSpPr>
          <p:cNvPr id="4" name="Picture Placeholder 3"/>
          <p:cNvSpPr>
            <a:spLocks noGrp="1"/>
          </p:cNvSpPr>
          <p:nvPr>
            <p:ph type="pic" sz="quarter" idx="14" hasCustomPrompt="1"/>
          </p:nvPr>
        </p:nvSpPr>
        <p:spPr>
          <a:xfrm>
            <a:off x="4657748" y="0"/>
            <a:ext cx="4486252" cy="6858000"/>
          </a:xfrm>
        </p:spPr>
        <p:txBody>
          <a:bodyPr lIns="182880" anchor="ctr"/>
          <a:lstStyle>
            <a:lvl1pPr marL="0" indent="0" algn="l">
              <a:buNone/>
              <a:defRPr/>
            </a:lvl1pPr>
          </a:lstStyle>
          <a:p>
            <a:r>
              <a:rPr lang="en-US" dirty="0" smtClean="0"/>
              <a:t>Click to insert photo.</a:t>
            </a:r>
            <a:endParaRPr lang="en-US" dirty="0"/>
          </a:p>
        </p:txBody>
      </p:sp>
      <p:sp>
        <p:nvSpPr>
          <p:cNvPr id="3" name="Text Placeholder 2"/>
          <p:cNvSpPr>
            <a:spLocks noGrp="1"/>
          </p:cNvSpPr>
          <p:nvPr>
            <p:ph type="body" idx="1" hasCustomPrompt="1"/>
          </p:nvPr>
        </p:nvSpPr>
        <p:spPr>
          <a:xfrm>
            <a:off x="390626" y="1447801"/>
            <a:ext cx="4076211" cy="1178442"/>
          </a:xfrm>
          <a:prstGeom prst="rect">
            <a:avLst/>
          </a:prstGeom>
        </p:spPr>
        <p:txBody>
          <a:bodyPr>
            <a:noAutofit/>
          </a:bodyPr>
          <a:lstStyle>
            <a:lvl1pPr marL="0" indent="0">
              <a:buNone/>
              <a:defRPr sz="3001" b="0" cap="none" baseline="0">
                <a:gradFill>
                  <a:gsLst>
                    <a:gs pos="100000">
                      <a:schemeClr val="tx2"/>
                    </a:gs>
                    <a:gs pos="0">
                      <a:schemeClr val="tx2"/>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10"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sp>
        <p:nvSpPr>
          <p:cNvPr id="9" name="Content Placeholder 5"/>
          <p:cNvSpPr>
            <a:spLocks noGrp="1"/>
          </p:cNvSpPr>
          <p:nvPr>
            <p:ph sz="quarter" idx="13"/>
          </p:nvPr>
        </p:nvSpPr>
        <p:spPr>
          <a:xfrm>
            <a:off x="390627" y="2734985"/>
            <a:ext cx="4084187" cy="609398"/>
          </a:xfrm>
          <a:prstGeom prst="rect">
            <a:avLst/>
          </a:prstGeom>
        </p:spPr>
        <p:txBody>
          <a:bodyPr>
            <a:noAutofit/>
          </a:bodyPr>
          <a:lstStyle>
            <a:lvl1pPr marL="0" indent="0">
              <a:spcBef>
                <a:spcPts val="900"/>
              </a:spcBef>
              <a:buFont typeface="Arial" pitchFamily="34" charset="0"/>
              <a:buNone/>
              <a:defRPr lang="en-US" sz="1500" kern="1200" spc="0" dirty="0" smtClean="0">
                <a:gradFill>
                  <a:gsLst>
                    <a:gs pos="100000">
                      <a:schemeClr val="bg2"/>
                    </a:gs>
                    <a:gs pos="0">
                      <a:schemeClr val="bg2"/>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843202863"/>
      </p:ext>
    </p:extLst>
  </p:cSld>
  <p:clrMapOvr>
    <a:masterClrMapping/>
  </p:clrMapOvr>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664783" y="1447801"/>
            <a:ext cx="4076211" cy="1178442"/>
          </a:xfrm>
          <a:prstGeom prst="rect">
            <a:avLst/>
          </a:prstGeom>
        </p:spPr>
        <p:txBody>
          <a:bodyPr>
            <a:noAutofit/>
          </a:bodyPr>
          <a:lstStyle>
            <a:lvl1pPr marL="0" indent="0">
              <a:buNone/>
              <a:defRPr sz="3001" b="0" cap="none" baseline="0">
                <a:gradFill>
                  <a:gsLst>
                    <a:gs pos="100000">
                      <a:schemeClr val="tx2"/>
                    </a:gs>
                    <a:gs pos="0">
                      <a:schemeClr val="tx2"/>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9" name="Content Placeholder 5"/>
          <p:cNvSpPr>
            <a:spLocks noGrp="1"/>
          </p:cNvSpPr>
          <p:nvPr>
            <p:ph sz="quarter" idx="13"/>
          </p:nvPr>
        </p:nvSpPr>
        <p:spPr>
          <a:xfrm>
            <a:off x="4664783" y="2734985"/>
            <a:ext cx="4084187" cy="609398"/>
          </a:xfrm>
          <a:prstGeom prst="rect">
            <a:avLst/>
          </a:prstGeom>
        </p:spPr>
        <p:txBody>
          <a:bodyPr>
            <a:noAutofit/>
          </a:bodyPr>
          <a:lstStyle>
            <a:lvl1pPr marL="0" indent="0">
              <a:spcBef>
                <a:spcPts val="900"/>
              </a:spcBef>
              <a:buFont typeface="Arial" pitchFamily="34" charset="0"/>
              <a:buNone/>
              <a:defRPr lang="en-US" sz="1500" kern="1200" spc="0" dirty="0" smtClean="0">
                <a:gradFill>
                  <a:gsLst>
                    <a:gs pos="100000">
                      <a:schemeClr val="bg2"/>
                    </a:gs>
                    <a:gs pos="0">
                      <a:schemeClr val="bg2"/>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4486252" cy="6858000"/>
          </a:xfrm>
        </p:spPr>
        <p:txBody>
          <a:bodyPr lIns="182880" anchor="ctr"/>
          <a:lstStyle>
            <a:lvl1pPr marL="0" indent="0" algn="l">
              <a:buNone/>
              <a:defRPr/>
            </a:lvl1pPr>
          </a:lstStyle>
          <a:p>
            <a:r>
              <a:rPr lang="en-US" dirty="0" smtClean="0"/>
              <a:t>Click to insert photo.</a:t>
            </a:r>
            <a:endParaRPr lang="en-US" dirty="0"/>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84167312"/>
      </p:ext>
    </p:extLst>
  </p:cSld>
  <p:clrMapOvr>
    <a:masterClrMapping/>
  </p:clrMapOvr>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7145" y="0"/>
            <a:ext cx="4491017"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sz="1650" b="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390626" y="1447801"/>
            <a:ext cx="3925323" cy="1661993"/>
          </a:xfrm>
          <a:prstGeom prst="rect">
            <a:avLst/>
          </a:prstGeom>
        </p:spPr>
        <p:txBody>
          <a:bodyPr>
            <a:noAutofit/>
          </a:bodyPr>
          <a:lstStyle>
            <a:lvl1pPr marL="0" indent="0">
              <a:buNone/>
              <a:defRPr sz="3001" b="0" cap="none" baseline="0">
                <a:gradFill>
                  <a:gsLst>
                    <a:gs pos="100000">
                      <a:schemeClr val="bg1"/>
                    </a:gs>
                    <a:gs pos="0">
                      <a:schemeClr val="bg1"/>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6" name="Content Placeholder 5"/>
          <p:cNvSpPr>
            <a:spLocks noGrp="1"/>
          </p:cNvSpPr>
          <p:nvPr>
            <p:ph sz="quarter" idx="4"/>
          </p:nvPr>
        </p:nvSpPr>
        <p:spPr>
          <a:xfrm>
            <a:off x="4642320" y="1681905"/>
            <a:ext cx="4114627" cy="332399"/>
          </a:xfrm>
          <a:prstGeom prst="rect">
            <a:avLst/>
          </a:prstGeom>
        </p:spPr>
        <p:txBody>
          <a:bodyPr>
            <a:noAutofit/>
          </a:bodyPr>
          <a:lstStyle>
            <a:lvl1pPr marL="0" indent="0">
              <a:spcBef>
                <a:spcPts val="900"/>
              </a:spcBef>
              <a:buNone/>
              <a:defRPr lang="en-US" sz="1500" kern="1200" spc="0" dirty="0" smtClean="0">
                <a:gradFill>
                  <a:gsLst>
                    <a:gs pos="100000">
                      <a:schemeClr val="bg2"/>
                    </a:gs>
                    <a:gs pos="0">
                      <a:schemeClr val="bg2"/>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19502287"/>
      </p:ext>
    </p:extLst>
  </p:cSld>
  <p:clrMapOvr>
    <a:masterClrMapping/>
  </p:clrMapOvr>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4" name="Picture Placeholder 3"/>
          <p:cNvSpPr>
            <a:spLocks noGrp="1"/>
          </p:cNvSpPr>
          <p:nvPr>
            <p:ph type="pic" sz="quarter" idx="14" hasCustomPrompt="1"/>
          </p:nvPr>
        </p:nvSpPr>
        <p:spPr>
          <a:xfrm>
            <a:off x="4657748" y="0"/>
            <a:ext cx="4486252" cy="6858000"/>
          </a:xfrm>
        </p:spPr>
        <p:txBody>
          <a:bodyPr lIns="182880" anchor="ctr"/>
          <a:lstStyle>
            <a:lvl1pPr marL="0" indent="0" algn="l">
              <a:buNone/>
              <a:defRPr/>
            </a:lvl1pPr>
          </a:lstStyle>
          <a:p>
            <a:r>
              <a:rPr lang="en-US" dirty="0" smtClean="0"/>
              <a:t>Click to insert photo.</a:t>
            </a:r>
            <a:endParaRPr lang="en-US" dirty="0"/>
          </a:p>
        </p:txBody>
      </p:sp>
      <p:sp>
        <p:nvSpPr>
          <p:cNvPr id="7" name="Rectangle 6"/>
          <p:cNvSpPr/>
          <p:nvPr userDrawn="1"/>
        </p:nvSpPr>
        <p:spPr bwMode="white">
          <a:xfrm>
            <a:off x="0" y="0"/>
            <a:ext cx="4666084"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sz="1650" b="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390626" y="1447801"/>
            <a:ext cx="4076211" cy="1178442"/>
          </a:xfrm>
          <a:prstGeom prst="rect">
            <a:avLst/>
          </a:prstGeom>
        </p:spPr>
        <p:txBody>
          <a:bodyPr>
            <a:noAutofit/>
          </a:bodyPr>
          <a:lstStyle>
            <a:lvl1pPr marL="0" indent="0">
              <a:buNone/>
              <a:defRPr sz="3001" b="0" cap="none" baseline="0">
                <a:gradFill>
                  <a:gsLst>
                    <a:gs pos="100000">
                      <a:schemeClr val="bg1"/>
                    </a:gs>
                    <a:gs pos="0">
                      <a:schemeClr val="bg1"/>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9" name="Content Placeholder 5"/>
          <p:cNvSpPr>
            <a:spLocks noGrp="1"/>
          </p:cNvSpPr>
          <p:nvPr>
            <p:ph sz="quarter" idx="13"/>
          </p:nvPr>
        </p:nvSpPr>
        <p:spPr>
          <a:xfrm>
            <a:off x="390627" y="2734985"/>
            <a:ext cx="4084187" cy="609398"/>
          </a:xfrm>
          <a:prstGeom prst="rect">
            <a:avLst/>
          </a:prstGeom>
        </p:spPr>
        <p:txBody>
          <a:bodyPr>
            <a:noAutofit/>
          </a:bodyPr>
          <a:lstStyle>
            <a:lvl1pPr marL="0" indent="0">
              <a:spcBef>
                <a:spcPts val="900"/>
              </a:spcBef>
              <a:buFont typeface="Arial" pitchFamily="34" charset="0"/>
              <a:buNone/>
              <a:defRPr lang="en-US" sz="1500" kern="1200" spc="0" dirty="0" smtClean="0">
                <a:gradFill>
                  <a:gsLst>
                    <a:gs pos="100000">
                      <a:schemeClr val="bg1"/>
                    </a:gs>
                    <a:gs pos="0">
                      <a:schemeClr val="bg1"/>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4195172338"/>
      </p:ext>
    </p:extLst>
  </p:cSld>
  <p:clrMapOvr>
    <a:masterClrMapping/>
  </p:clrMapOvr>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4476726" y="0"/>
            <a:ext cx="4667274"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sz="1650" b="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4664783" y="1447801"/>
            <a:ext cx="4076211" cy="1178442"/>
          </a:xfrm>
          <a:prstGeom prst="rect">
            <a:avLst/>
          </a:prstGeom>
        </p:spPr>
        <p:txBody>
          <a:bodyPr>
            <a:noAutofit/>
          </a:bodyPr>
          <a:lstStyle>
            <a:lvl1pPr marL="0" indent="0">
              <a:buNone/>
              <a:defRPr sz="3001" b="0" cap="none" baseline="0">
                <a:gradFill>
                  <a:gsLst>
                    <a:gs pos="100000">
                      <a:schemeClr val="bg1"/>
                    </a:gs>
                    <a:gs pos="0">
                      <a:schemeClr val="bg1"/>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9" name="Content Placeholder 5"/>
          <p:cNvSpPr>
            <a:spLocks noGrp="1"/>
          </p:cNvSpPr>
          <p:nvPr>
            <p:ph sz="quarter" idx="13"/>
          </p:nvPr>
        </p:nvSpPr>
        <p:spPr>
          <a:xfrm>
            <a:off x="4664783" y="2734985"/>
            <a:ext cx="4084187" cy="609398"/>
          </a:xfrm>
          <a:prstGeom prst="rect">
            <a:avLst/>
          </a:prstGeom>
        </p:spPr>
        <p:txBody>
          <a:bodyPr>
            <a:noAutofit/>
          </a:bodyPr>
          <a:lstStyle>
            <a:lvl1pPr marL="0" indent="0">
              <a:spcBef>
                <a:spcPts val="900"/>
              </a:spcBef>
              <a:buFont typeface="Arial" pitchFamily="34" charset="0"/>
              <a:buNone/>
              <a:defRPr lang="en-US" sz="1500" kern="1200" spc="0" dirty="0" smtClean="0">
                <a:gradFill>
                  <a:gsLst>
                    <a:gs pos="100000">
                      <a:schemeClr val="bg1"/>
                    </a:gs>
                    <a:gs pos="0">
                      <a:schemeClr val="bg1"/>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4486252" cy="6858000"/>
          </a:xfrm>
        </p:spPr>
        <p:txBody>
          <a:bodyPr lIns="182880"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377283" y="6000526"/>
            <a:ext cx="1682813" cy="710825"/>
          </a:xfrm>
          <a:prstGeom prst="rect">
            <a:avLst/>
          </a:prstGeom>
        </p:spPr>
      </p:pic>
    </p:spTree>
    <p:extLst>
      <p:ext uri="{BB962C8B-B14F-4D97-AF65-F5344CB8AC3E}">
        <p14:creationId xmlns:p14="http://schemas.microsoft.com/office/powerpoint/2010/main" val="3786159532"/>
      </p:ext>
    </p:extLst>
  </p:cSld>
  <p:clrMapOvr>
    <a:masterClrMapping/>
  </p:clrMapOvr>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857250"/>
            <a:ext cx="9144000" cy="51244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sz="1650" b="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390627" y="1358054"/>
            <a:ext cx="8366320" cy="2863073"/>
          </a:xfrm>
          <a:prstGeom prst="rect">
            <a:avLst/>
          </a:prstGeom>
        </p:spPr>
        <p:txBody>
          <a:bodyPr>
            <a:normAutofit/>
          </a:bodyPr>
          <a:lstStyle>
            <a:lvl1pPr marL="0" indent="0">
              <a:lnSpc>
                <a:spcPct val="90000"/>
              </a:lnSpc>
              <a:buNone/>
              <a:defRPr sz="4801">
                <a:gradFill>
                  <a:gsLst>
                    <a:gs pos="100000">
                      <a:schemeClr val="bg1"/>
                    </a:gs>
                    <a:gs pos="0">
                      <a:schemeClr val="bg1"/>
                    </a:gs>
                  </a:gsLst>
                  <a:lin ang="5400000" scaled="0"/>
                </a:gradFill>
                <a:latin typeface="+mj-lt"/>
              </a:defRPr>
            </a:lvl1pPr>
            <a:lvl2pPr>
              <a:defRPr sz="4801">
                <a:solidFill>
                  <a:schemeClr val="tx2"/>
                </a:solidFill>
                <a:latin typeface="+mn-lt"/>
              </a:defRPr>
            </a:lvl2pPr>
          </a:lstStyle>
          <a:p>
            <a:pPr lvl="0"/>
            <a:r>
              <a:rPr lang="en-US" dirty="0" smtClean="0"/>
              <a:t>“Click to edit Master text styles”</a:t>
            </a:r>
          </a:p>
        </p:txBody>
      </p:sp>
      <p:sp>
        <p:nvSpPr>
          <p:cNvPr id="10"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sp>
        <p:nvSpPr>
          <p:cNvPr id="11" name="Content Placeholder 4"/>
          <p:cNvSpPr>
            <a:spLocks noGrp="1"/>
          </p:cNvSpPr>
          <p:nvPr>
            <p:ph sz="quarter" idx="13"/>
          </p:nvPr>
        </p:nvSpPr>
        <p:spPr>
          <a:xfrm>
            <a:off x="390627" y="4343401"/>
            <a:ext cx="8366320" cy="470747"/>
          </a:xfrm>
          <a:prstGeom prst="rect">
            <a:avLst/>
          </a:prstGeom>
        </p:spPr>
        <p:txBody>
          <a:bodyPr>
            <a:normAutofit/>
          </a:bodyPr>
          <a:lstStyle>
            <a:lvl1pPr marL="0" indent="0">
              <a:lnSpc>
                <a:spcPct val="90000"/>
              </a:lnSpc>
              <a:buNone/>
              <a:defRPr sz="2701">
                <a:gradFill>
                  <a:gsLst>
                    <a:gs pos="100000">
                      <a:schemeClr val="bg1"/>
                    </a:gs>
                    <a:gs pos="0">
                      <a:schemeClr val="bg1"/>
                    </a:gs>
                  </a:gsLst>
                  <a:lin ang="5400000" scaled="0"/>
                </a:gradFill>
                <a:latin typeface="+mj-lt"/>
              </a:defRPr>
            </a:lvl1pPr>
            <a:lvl2pPr>
              <a:defRPr sz="4801">
                <a:solidFill>
                  <a:schemeClr val="tx2"/>
                </a:solidFill>
                <a:latin typeface="+mn-lt"/>
              </a:defRPr>
            </a:lvl2pPr>
          </a:lstStyle>
          <a:p>
            <a:pPr lvl="0"/>
            <a:r>
              <a:rPr lang="en-US" smtClean="0"/>
              <a:t>Click to edit Master text styles</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2146067835"/>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3732121162"/>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96569587"/>
      </p:ext>
    </p:extLst>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0" y="1155940"/>
            <a:ext cx="9144000"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b="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388840" y="1447801"/>
            <a:ext cx="8366320" cy="1988237"/>
          </a:xfrm>
        </p:spPr>
        <p:txBody>
          <a:bodyPr/>
          <a:lstStyle>
            <a:lvl1pPr marL="0" indent="0">
              <a:lnSpc>
                <a:spcPct val="95000"/>
              </a:lnSpc>
              <a:buNone/>
              <a:defRPr sz="2401">
                <a:gradFill>
                  <a:gsLst>
                    <a:gs pos="1250">
                      <a:srgbClr val="000000"/>
                    </a:gs>
                    <a:gs pos="100000">
                      <a:srgbClr val="000000"/>
                    </a:gs>
                  </a:gsLst>
                  <a:lin ang="5400000" scaled="0"/>
                </a:gradFill>
                <a:latin typeface="Consolas" pitchFamily="49" charset="0"/>
                <a:cs typeface="Consolas" pitchFamily="49" charset="0"/>
              </a:defRPr>
            </a:lvl1pPr>
            <a:lvl2pPr marL="254862"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429931"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599044"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772922"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81823997"/>
      </p:ext>
    </p:extLst>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390627" y="228601"/>
            <a:ext cx="8366320" cy="664797"/>
          </a:xfrm>
        </p:spPr>
        <p:txBody>
          <a:bodyPr/>
          <a:lstStyle>
            <a:lvl1pPr>
              <a:defRPr sz="3601"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389436" y="1447799"/>
            <a:ext cx="8363938" cy="2043636"/>
          </a:xfrm>
          <a:prstGeom prst="rect">
            <a:avLst/>
          </a:prstGeom>
        </p:spPr>
        <p:txBody>
          <a:bodyPr/>
          <a:lstStyle>
            <a:lvl1pPr marL="257244" indent="-257244">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471613" indent="-21437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685983" indent="-21437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857479" indent="-171496">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028974" indent="-171496">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7"/>
            <a:ext cx="9144001"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2701" spc="-38"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2315369211"/>
      </p:ext>
    </p:extLst>
  </p:cSld>
  <p:clrMapOvr>
    <a:masterClrMapping/>
  </p:clrMapOvr>
  <p:transition>
    <p:fade/>
  </p:transition>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userDrawn="1">
  <p:cSld name="Title and Content">
    <p:bg>
      <p:bgPr>
        <a:blipFill rotWithShape="1">
          <a:blip r:embed="rId2" cstate="prin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1" y="1571630"/>
            <a:ext cx="8494713" cy="1958100"/>
          </a:xfrm>
          <a:prstGeom prst="rect">
            <a:avLst/>
          </a:prstGeom>
          <a:noFill/>
        </p:spPr>
        <p:txBody>
          <a:bodyPr wrap="square" rtlCol="0">
            <a:spAutoFit/>
          </a:bodyPr>
          <a:lstStyle>
            <a:lvl1pPr algn="l" defTabSz="685955" rtl="0" fontAlgn="auto">
              <a:lnSpc>
                <a:spcPct val="90000"/>
              </a:lnSpc>
              <a:spcBef>
                <a:spcPct val="20000"/>
              </a:spcBef>
              <a:spcAft>
                <a:spcPts val="0"/>
              </a:spcAft>
              <a:buSzPct val="90000"/>
              <a:buFontTx/>
              <a:buBlip>
                <a:blip r:embed="rId3"/>
              </a:buBlip>
              <a:defRPr lang="en-US" sz="2401" kern="1200" dirty="0" smtClean="0">
                <a:solidFill>
                  <a:schemeClr val="bg2">
                    <a:lumMod val="75000"/>
                    <a:lumOff val="25000"/>
                  </a:schemeClr>
                </a:solidFill>
                <a:latin typeface="Segoe"/>
                <a:ea typeface="+mn-ea"/>
                <a:cs typeface="+mn-cs"/>
              </a:defRPr>
            </a:lvl1pPr>
            <a:lvl2pPr algn="l" defTabSz="685955" rtl="0" fontAlgn="auto">
              <a:lnSpc>
                <a:spcPct val="90000"/>
              </a:lnSpc>
              <a:spcBef>
                <a:spcPct val="20000"/>
              </a:spcBef>
              <a:spcAft>
                <a:spcPts val="0"/>
              </a:spcAft>
              <a:buSzPct val="90000"/>
              <a:buFontTx/>
              <a:buBlip>
                <a:blip r:embed="rId4"/>
              </a:buBlip>
              <a:defRPr lang="en-US" sz="2401" kern="1200" dirty="0" smtClean="0">
                <a:solidFill>
                  <a:schemeClr val="bg2">
                    <a:lumMod val="75000"/>
                    <a:lumOff val="25000"/>
                  </a:schemeClr>
                </a:solidFill>
                <a:latin typeface="Segoe"/>
                <a:ea typeface="+mn-ea"/>
                <a:cs typeface="+mn-cs"/>
              </a:defRPr>
            </a:lvl2pPr>
            <a:lvl3pPr algn="l" defTabSz="685955" rtl="0" fontAlgn="auto">
              <a:lnSpc>
                <a:spcPct val="90000"/>
              </a:lnSpc>
              <a:spcBef>
                <a:spcPct val="20000"/>
              </a:spcBef>
              <a:spcAft>
                <a:spcPts val="0"/>
              </a:spcAft>
              <a:buSzPct val="90000"/>
              <a:defRPr lang="en-US" sz="2401" kern="1200" dirty="0" smtClean="0">
                <a:solidFill>
                  <a:schemeClr val="bg2">
                    <a:lumMod val="75000"/>
                    <a:lumOff val="25000"/>
                  </a:schemeClr>
                </a:solidFill>
                <a:latin typeface="Segoe"/>
                <a:ea typeface="+mn-ea"/>
                <a:cs typeface="+mn-cs"/>
              </a:defRPr>
            </a:lvl3pPr>
            <a:lvl4pPr algn="l" defTabSz="685955" rtl="0" fontAlgn="auto">
              <a:lnSpc>
                <a:spcPct val="90000"/>
              </a:lnSpc>
              <a:spcBef>
                <a:spcPct val="20000"/>
              </a:spcBef>
              <a:spcAft>
                <a:spcPts val="0"/>
              </a:spcAft>
              <a:buSzPct val="90000"/>
              <a:defRPr lang="en-US" sz="2401" kern="1200" dirty="0" smtClean="0">
                <a:solidFill>
                  <a:schemeClr val="bg2">
                    <a:lumMod val="75000"/>
                    <a:lumOff val="25000"/>
                  </a:schemeClr>
                </a:solidFill>
                <a:latin typeface="Segoe"/>
                <a:ea typeface="+mn-ea"/>
                <a:cs typeface="+mn-cs"/>
              </a:defRPr>
            </a:lvl4pPr>
            <a:lvl5pPr algn="l" defTabSz="685955" rtl="0" fontAlgn="auto">
              <a:lnSpc>
                <a:spcPct val="90000"/>
              </a:lnSpc>
              <a:spcBef>
                <a:spcPct val="20000"/>
              </a:spcBef>
              <a:spcAft>
                <a:spcPts val="0"/>
              </a:spcAft>
              <a:buSzPct val="90000"/>
              <a:defRPr lang="en-US" sz="2401" kern="1200" dirty="0">
                <a:solidFill>
                  <a:schemeClr val="bg2">
                    <a:lumMod val="75000"/>
                    <a:lumOff val="25000"/>
                  </a:schemeClr>
                </a:solidFill>
                <a:latin typeface="Segoe"/>
                <a:ea typeface="+mn-ea"/>
                <a:cs typeface="+mn-cs"/>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8" name="Picture 7" descr="msllogo.png"/>
          <p:cNvPicPr>
            <a:picLocks noChangeAspect="1"/>
          </p:cNvPicPr>
          <p:nvPr userDrawn="1"/>
        </p:nvPicPr>
        <p:blipFill>
          <a:blip r:embed="rId5" cstate="print"/>
          <a:stretch>
            <a:fillRect/>
          </a:stretch>
        </p:blipFill>
        <p:spPr>
          <a:xfrm>
            <a:off x="6731001" y="6383584"/>
            <a:ext cx="2053296" cy="329446"/>
          </a:xfrm>
          <a:prstGeom prst="rect">
            <a:avLst/>
          </a:prstGeom>
        </p:spPr>
      </p:pic>
      <p:sp>
        <p:nvSpPr>
          <p:cNvPr id="6" name="Title 1"/>
          <p:cNvSpPr>
            <a:spLocks noGrp="1"/>
          </p:cNvSpPr>
          <p:nvPr>
            <p:ph type="title"/>
          </p:nvPr>
        </p:nvSpPr>
        <p:spPr>
          <a:xfrm>
            <a:off x="381000" y="516304"/>
            <a:ext cx="7562850" cy="392543"/>
          </a:xfrm>
          <a:prstGeom prst="rect">
            <a:avLst/>
          </a:prstGeom>
          <a:noFill/>
        </p:spPr>
        <p:txBody>
          <a:bodyPr wrap="square" rtlCol="0" anchor="t">
            <a:spAutoFit/>
          </a:bodyPr>
          <a:lstStyle>
            <a:lvl1pPr marL="0" marR="0" indent="0" algn="l" defTabSz="685983" rtl="0" eaLnBrk="1" fontAlgn="base" latinLnBrk="0" hangingPunct="1">
              <a:lnSpc>
                <a:spcPct val="100000"/>
              </a:lnSpc>
              <a:spcBef>
                <a:spcPct val="0"/>
              </a:spcBef>
              <a:spcAft>
                <a:spcPct val="0"/>
              </a:spcAft>
              <a:buClrTx/>
              <a:buSzTx/>
              <a:buFontTx/>
              <a:buNone/>
              <a:tabLst/>
              <a:defRPr kumimoji="0" lang="en-US" sz="2551" b="1" i="0" u="none" strike="noStrike" kern="1200" cap="all" spc="75" normalizeH="0" baseline="0" noProof="0" dirty="0">
                <a:ln w="3175">
                  <a:noFill/>
                </a:ln>
                <a:solidFill>
                  <a:srgbClr val="002A48"/>
                </a:solidFill>
                <a:effectLst>
                  <a:outerShdw blurRad="50800" dist="38100" dir="2700000" algn="tl" rotWithShape="0">
                    <a:srgbClr val="000000">
                      <a:alpha val="38000"/>
                    </a:srgbClr>
                  </a:outerShdw>
                </a:effectLst>
                <a:uLnTx/>
                <a:uFillTx/>
                <a:latin typeface="Segoe"/>
                <a:ea typeface="+mj-ea"/>
                <a:cs typeface="Segoe"/>
              </a:defRPr>
            </a:lvl1pPr>
          </a:lstStyle>
          <a:p>
            <a:r>
              <a:rPr lang="en-US" dirty="0" smtClean="0"/>
              <a:t>Click to edit Master title</a:t>
            </a:r>
            <a:endParaRPr lang="en-US" dirty="0"/>
          </a:p>
        </p:txBody>
      </p:sp>
      <p:sp>
        <p:nvSpPr>
          <p:cNvPr id="10" name="Text Placeholder 2"/>
          <p:cNvSpPr>
            <a:spLocks noGrp="1"/>
          </p:cNvSpPr>
          <p:nvPr>
            <p:ph type="body" idx="10"/>
          </p:nvPr>
        </p:nvSpPr>
        <p:spPr>
          <a:xfrm>
            <a:off x="388939" y="1011239"/>
            <a:ext cx="7554912" cy="186974"/>
          </a:xfrm>
          <a:prstGeom prst="rect">
            <a:avLst/>
          </a:prstGeom>
          <a:noFill/>
        </p:spPr>
        <p:txBody>
          <a:bodyPr wrap="square" rtlCol="0">
            <a:spAutoFit/>
          </a:bodyPr>
          <a:lstStyle>
            <a:lvl1pPr marL="0" indent="0" algn="l" rtl="0" fontAlgn="base">
              <a:spcBef>
                <a:spcPct val="0"/>
              </a:spcBef>
              <a:spcAft>
                <a:spcPct val="0"/>
              </a:spcAft>
              <a:buNone/>
              <a:defRPr lang="en-US" sz="1350" kern="1200" dirty="0" smtClean="0">
                <a:solidFill>
                  <a:schemeClr val="bg2">
                    <a:lumMod val="65000"/>
                    <a:lumOff val="35000"/>
                  </a:schemeClr>
                </a:solidFill>
                <a:latin typeface="Segoe Semibold" pitchFamily="-128" charset="0"/>
                <a:ea typeface="+mn-ea"/>
                <a:cs typeface="+mn-cs"/>
              </a:defRPr>
            </a:lvl1pPr>
            <a:lvl2pPr marL="342991" indent="0">
              <a:buNone/>
              <a:defRPr sz="1350"/>
            </a:lvl2pPr>
            <a:lvl3pPr marL="685983" indent="0">
              <a:buNone/>
              <a:defRPr sz="1200"/>
            </a:lvl3pPr>
            <a:lvl4pPr marL="1028974" indent="0">
              <a:buNone/>
              <a:defRPr sz="1050"/>
            </a:lvl4pPr>
            <a:lvl5pPr marL="1371966" indent="0">
              <a:buNone/>
              <a:defRPr sz="1050"/>
            </a:lvl5pPr>
            <a:lvl6pPr marL="1714957" indent="0">
              <a:buNone/>
              <a:defRPr sz="1050"/>
            </a:lvl6pPr>
            <a:lvl7pPr marL="2057949" indent="0">
              <a:buNone/>
              <a:defRPr sz="1050"/>
            </a:lvl7pPr>
            <a:lvl8pPr marL="2400940" indent="0">
              <a:buNone/>
              <a:defRPr sz="1050"/>
            </a:lvl8pPr>
            <a:lvl9pPr marL="2743932" indent="0">
              <a:buNone/>
              <a:defRPr sz="1050"/>
            </a:lvl9pPr>
          </a:lstStyle>
          <a:p>
            <a:pPr lvl="0"/>
            <a:r>
              <a:rPr lang="en-US" dirty="0" smtClean="0"/>
              <a:t>Click to edit Master text styles</a:t>
            </a:r>
          </a:p>
        </p:txBody>
      </p:sp>
    </p:spTree>
    <p:extLst>
      <p:ext uri="{BB962C8B-B14F-4D97-AF65-F5344CB8AC3E}">
        <p14:creationId xmlns:p14="http://schemas.microsoft.com/office/powerpoint/2010/main" val="364861538"/>
      </p:ext>
    </p:extLst>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284560" y="1417640"/>
            <a:ext cx="8643938" cy="5260975"/>
          </a:xfrm>
          <a:prstGeom prst="rect">
            <a:avLst/>
          </a:prstGeom>
        </p:spPr>
        <p:txBody>
          <a:bodyPr/>
          <a:lstStyle>
            <a:lvl1pPr>
              <a:spcBef>
                <a:spcPts val="105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924715609"/>
      </p:ext>
    </p:extLst>
  </p:cSld>
  <p:clrMapOvr>
    <a:masterClrMapping/>
  </p:clrMapOvr>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284560" y="1417640"/>
            <a:ext cx="8643938" cy="5260975"/>
          </a:xfrm>
          <a:prstGeom prst="rect">
            <a:avLst/>
          </a:prstGeom>
        </p:spPr>
        <p:txBody>
          <a:bodyPr/>
          <a:lstStyle>
            <a:lvl1pPr>
              <a:spcBef>
                <a:spcPts val="105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147365111"/>
      </p:ext>
    </p:extLst>
  </p:cSld>
  <p:clrMapOvr>
    <a:masterClrMapping/>
  </p:clrMapOvr>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userDrawn="1">
  <p:cSld name="Blank Slide Cyan">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41175851"/>
      </p:ext>
    </p:extLst>
  </p:cSld>
  <p:clrMapOvr>
    <a:masterClrMapping/>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34212" y="2109542"/>
            <a:ext cx="7680340" cy="997196"/>
          </a:xfrm>
        </p:spPr>
        <p:txBody>
          <a:bodyPr anchor="b" anchorCtr="0"/>
          <a:lstStyle>
            <a:lvl1pPr>
              <a:defRPr sz="5401" spc="-113"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734212" y="3425825"/>
            <a:ext cx="7680340" cy="498598"/>
          </a:xfrm>
        </p:spPr>
        <p:txBody>
          <a:bodyPr>
            <a:noAutofit/>
          </a:bodyPr>
          <a:lstStyle>
            <a:lvl1pPr marL="0" indent="0">
              <a:spcBef>
                <a:spcPts val="0"/>
              </a:spcBef>
              <a:buNone/>
              <a:defRPr spc="-53"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377283" y="6000526"/>
            <a:ext cx="1682813" cy="710825"/>
          </a:xfrm>
          <a:prstGeom prst="rect">
            <a:avLst/>
          </a:prstGeom>
        </p:spPr>
      </p:pic>
    </p:spTree>
    <p:extLst>
      <p:ext uri="{BB962C8B-B14F-4D97-AF65-F5344CB8AC3E}">
        <p14:creationId xmlns:p14="http://schemas.microsoft.com/office/powerpoint/2010/main" val="418843277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9436" y="2819604"/>
            <a:ext cx="8363938" cy="1218795"/>
          </a:xfrm>
        </p:spPr>
        <p:txBody>
          <a:bodyPr anchor="b" anchorCtr="0"/>
          <a:lstStyle>
            <a:lvl1pPr>
              <a:defRPr sz="6602" spc="-225" baseline="0">
                <a:gradFill>
                  <a:gsLst>
                    <a:gs pos="100000">
                      <a:schemeClr val="bg1"/>
                    </a:gs>
                    <a:gs pos="0">
                      <a:schemeClr val="bg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377283" y="6000526"/>
            <a:ext cx="1682813" cy="710825"/>
          </a:xfrm>
          <a:prstGeom prst="rect">
            <a:avLst/>
          </a:prstGeom>
        </p:spPr>
      </p:pic>
    </p:spTree>
    <p:extLst>
      <p:ext uri="{BB962C8B-B14F-4D97-AF65-F5344CB8AC3E}">
        <p14:creationId xmlns:p14="http://schemas.microsoft.com/office/powerpoint/2010/main" val="2686803439"/>
      </p:ext>
    </p:extLst>
  </p:cSld>
  <p:clrMapOvr>
    <a:masterClrMapping/>
  </p:clrMapOvr>
  <p:transition>
    <p:fade/>
  </p:transition>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30044" y="4343401"/>
            <a:ext cx="7680340" cy="461665"/>
          </a:xfrm>
        </p:spPr>
        <p:txBody>
          <a:bodyPr>
            <a:noAutofit/>
          </a:bodyPr>
          <a:lstStyle>
            <a:lvl1pPr marL="0" indent="0" algn="l">
              <a:lnSpc>
                <a:spcPct val="90000"/>
              </a:lnSpc>
              <a:spcBef>
                <a:spcPts val="0"/>
              </a:spcBef>
              <a:buNone/>
              <a:defRPr lang="en-US" sz="2701" kern="1200" spc="-53" baseline="0" dirty="0">
                <a:gradFill>
                  <a:gsLst>
                    <a:gs pos="2083">
                      <a:schemeClr val="bg2"/>
                    </a:gs>
                    <a:gs pos="99000">
                      <a:schemeClr val="bg2"/>
                    </a:gs>
                  </a:gsLst>
                  <a:lin ang="5400000" scaled="0"/>
                </a:gradFill>
                <a:latin typeface="+mj-lt"/>
                <a:ea typeface="+mn-ea"/>
                <a:cs typeface="+mn-cs"/>
              </a:defRPr>
            </a:lvl1pPr>
            <a:lvl2pPr marL="342978" indent="0" algn="ctr">
              <a:buNone/>
              <a:defRPr>
                <a:solidFill>
                  <a:schemeClr val="tx1">
                    <a:tint val="75000"/>
                  </a:schemeClr>
                </a:solidFill>
              </a:defRPr>
            </a:lvl2pPr>
            <a:lvl3pPr marL="685955" indent="0" algn="ctr">
              <a:buNone/>
              <a:defRPr>
                <a:solidFill>
                  <a:schemeClr val="tx1">
                    <a:tint val="75000"/>
                  </a:schemeClr>
                </a:solidFill>
              </a:defRPr>
            </a:lvl3pPr>
            <a:lvl4pPr marL="1028933" indent="0" algn="ctr">
              <a:buNone/>
              <a:defRPr>
                <a:solidFill>
                  <a:schemeClr val="tx1">
                    <a:tint val="75000"/>
                  </a:schemeClr>
                </a:solidFill>
              </a:defRPr>
            </a:lvl4pPr>
            <a:lvl5pPr marL="1371911" indent="0" algn="ctr">
              <a:buNone/>
              <a:defRPr>
                <a:solidFill>
                  <a:schemeClr val="tx1">
                    <a:tint val="75000"/>
                  </a:schemeClr>
                </a:solidFill>
              </a:defRPr>
            </a:lvl5pPr>
            <a:lvl6pPr marL="1714889" indent="0" algn="ctr">
              <a:buNone/>
              <a:defRPr>
                <a:solidFill>
                  <a:schemeClr val="tx1">
                    <a:tint val="75000"/>
                  </a:schemeClr>
                </a:solidFill>
              </a:defRPr>
            </a:lvl6pPr>
            <a:lvl7pPr marL="2057866" indent="0" algn="ctr">
              <a:buNone/>
              <a:defRPr>
                <a:solidFill>
                  <a:schemeClr val="tx1">
                    <a:tint val="75000"/>
                  </a:schemeClr>
                </a:solidFill>
              </a:defRPr>
            </a:lvl7pPr>
            <a:lvl8pPr marL="2400844" indent="0" algn="ctr">
              <a:buNone/>
              <a:defRPr>
                <a:solidFill>
                  <a:schemeClr val="tx1">
                    <a:tint val="75000"/>
                  </a:schemeClr>
                </a:solidFill>
              </a:defRPr>
            </a:lvl8pPr>
            <a:lvl9pPr marL="2743822" indent="0" algn="ctr">
              <a:buNone/>
              <a:defRPr>
                <a:solidFill>
                  <a:schemeClr val="tx1">
                    <a:tint val="75000"/>
                  </a:schemeClr>
                </a:solidFill>
              </a:defRPr>
            </a:lvl9pPr>
          </a:lstStyle>
          <a:p>
            <a:pPr marL="0" marR="0" lvl="0" indent="0" algn="l" defTabSz="685955"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730044" y="2739678"/>
            <a:ext cx="768629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7202" b="0" kern="1200" cap="none" spc="-300"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730044" y="1447800"/>
            <a:ext cx="7680340" cy="914096"/>
          </a:xfrm>
        </p:spPr>
        <p:txBody>
          <a:bodyPr wrap="square" anchor="b">
            <a:noAutofit/>
          </a:bodyPr>
          <a:lstStyle>
            <a:lvl1pPr marL="0" indent="0">
              <a:buNone/>
              <a:defRPr sz="4951" spc="-113"/>
            </a:lvl1pPr>
          </a:lstStyle>
          <a:p>
            <a:pPr lvl="0"/>
            <a:r>
              <a:rPr lang="en-US" smtClean="0"/>
              <a:t>Click to edit Master text styles</a:t>
            </a:r>
          </a:p>
        </p:txBody>
      </p:sp>
    </p:spTree>
    <p:extLst>
      <p:ext uri="{BB962C8B-B14F-4D97-AF65-F5344CB8AC3E}">
        <p14:creationId xmlns:p14="http://schemas.microsoft.com/office/powerpoint/2010/main" val="53785060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389436" y="1447799"/>
            <a:ext cx="8363938" cy="1975926"/>
          </a:xfrm>
          <a:prstGeom prst="rect">
            <a:avLst/>
          </a:prstGeom>
        </p:spPr>
        <p:txBody>
          <a:bodyPr/>
          <a:lstStyle>
            <a:lvl1pPr marL="0" indent="0">
              <a:spcBef>
                <a:spcPts val="1800"/>
              </a:spcBef>
              <a:buNone/>
              <a:defRPr sz="3001">
                <a:gradFill>
                  <a:gsLst>
                    <a:gs pos="100000">
                      <a:schemeClr val="tx2"/>
                    </a:gs>
                    <a:gs pos="0">
                      <a:schemeClr val="tx2"/>
                    </a:gs>
                  </a:gsLst>
                  <a:lin ang="5400000" scaled="0"/>
                </a:gradFill>
                <a:latin typeface="+mj-lt"/>
              </a:defRPr>
            </a:lvl1pPr>
            <a:lvl2pPr marL="0" indent="0">
              <a:buNone/>
              <a:defRPr sz="1500">
                <a:gradFill>
                  <a:gsLst>
                    <a:gs pos="100000">
                      <a:schemeClr val="bg2"/>
                    </a:gs>
                    <a:gs pos="6000">
                      <a:schemeClr val="bg2"/>
                    </a:gs>
                  </a:gsLst>
                  <a:lin ang="5400000" scaled="0"/>
                </a:gradFill>
              </a:defRPr>
            </a:lvl2pPr>
            <a:lvl3pPr marL="173878" indent="0">
              <a:buNone/>
              <a:defRPr sz="1500">
                <a:gradFill>
                  <a:gsLst>
                    <a:gs pos="100000">
                      <a:schemeClr val="bg2"/>
                    </a:gs>
                    <a:gs pos="6000">
                      <a:schemeClr val="bg2"/>
                    </a:gs>
                  </a:gsLst>
                  <a:lin ang="5400000" scaled="0"/>
                </a:gradFill>
              </a:defRPr>
            </a:lvl3pPr>
            <a:lvl4pPr marL="342991" indent="0">
              <a:buNone/>
              <a:defRPr sz="1500">
                <a:gradFill>
                  <a:gsLst>
                    <a:gs pos="100000">
                      <a:schemeClr val="bg2"/>
                    </a:gs>
                    <a:gs pos="6000">
                      <a:schemeClr val="bg2"/>
                    </a:gs>
                  </a:gsLst>
                  <a:lin ang="5400000" scaled="0"/>
                </a:gradFill>
              </a:defRPr>
            </a:lvl4pPr>
            <a:lvl5pPr marL="520442" indent="0">
              <a:buNone/>
              <a:defRPr sz="1500">
                <a:gradFill>
                  <a:gsLst>
                    <a:gs pos="100000">
                      <a:schemeClr val="bg2"/>
                    </a:gs>
                    <a:gs pos="6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spTree>
    <p:extLst>
      <p:ext uri="{BB962C8B-B14F-4D97-AF65-F5344CB8AC3E}">
        <p14:creationId xmlns:p14="http://schemas.microsoft.com/office/powerpoint/2010/main" val="3704533922"/>
      </p:ext>
    </p:extLst>
  </p:cSld>
  <p:clrMapOvr>
    <a:masterClrMapping/>
  </p:clrMapOvr>
  <p:transition>
    <p:fade/>
  </p:transition>
  <p:timing>
    <p:tnLst>
      <p:par>
        <p:cTn id="1" dur="indefinite" restart="never" nodeType="tmRoot"/>
      </p:par>
    </p:tn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389436" y="1447799"/>
            <a:ext cx="8363938" cy="1975926"/>
          </a:xfrm>
          <a:prstGeom prst="rect">
            <a:avLst/>
          </a:prstGeom>
        </p:spPr>
        <p:txBody>
          <a:bodyPr/>
          <a:lstStyle>
            <a:lvl1pPr marL="0" indent="0">
              <a:spcBef>
                <a:spcPts val="1800"/>
              </a:spcBef>
              <a:buNone/>
              <a:defRPr sz="3001">
                <a:gradFill>
                  <a:gsLst>
                    <a:gs pos="100000">
                      <a:schemeClr val="bg2"/>
                    </a:gs>
                    <a:gs pos="0">
                      <a:schemeClr val="bg2"/>
                    </a:gs>
                  </a:gsLst>
                  <a:lin ang="5400000" scaled="0"/>
                </a:gradFill>
                <a:latin typeface="+mj-lt"/>
              </a:defRPr>
            </a:lvl1pPr>
            <a:lvl2pPr marL="0" indent="0">
              <a:buNone/>
              <a:defRPr sz="1500">
                <a:gradFill>
                  <a:gsLst>
                    <a:gs pos="100000">
                      <a:schemeClr val="bg2"/>
                    </a:gs>
                    <a:gs pos="0">
                      <a:schemeClr val="bg2"/>
                    </a:gs>
                  </a:gsLst>
                  <a:lin ang="5400000" scaled="0"/>
                </a:gradFill>
              </a:defRPr>
            </a:lvl2pPr>
            <a:lvl3pPr marL="173878" indent="0">
              <a:buNone/>
              <a:defRPr sz="1500">
                <a:gradFill>
                  <a:gsLst>
                    <a:gs pos="100000">
                      <a:schemeClr val="bg2"/>
                    </a:gs>
                    <a:gs pos="0">
                      <a:schemeClr val="bg2"/>
                    </a:gs>
                  </a:gsLst>
                  <a:lin ang="5400000" scaled="0"/>
                </a:gradFill>
              </a:defRPr>
            </a:lvl3pPr>
            <a:lvl4pPr marL="342991" indent="0">
              <a:buNone/>
              <a:defRPr sz="1500">
                <a:gradFill>
                  <a:gsLst>
                    <a:gs pos="100000">
                      <a:schemeClr val="bg2"/>
                    </a:gs>
                    <a:gs pos="0">
                      <a:schemeClr val="bg2"/>
                    </a:gs>
                  </a:gsLst>
                  <a:lin ang="5400000" scaled="0"/>
                </a:gradFill>
              </a:defRPr>
            </a:lvl4pPr>
            <a:lvl5pPr marL="520442" indent="0">
              <a:buNone/>
              <a:defRPr sz="150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2235696051"/>
      </p:ext>
    </p:extLst>
  </p:cSld>
  <p:clrMapOvr>
    <a:masterClrMapping/>
  </p:clrMapOvr>
  <p:transition>
    <p:fade/>
  </p:transition>
  <p:timing>
    <p:tnLst>
      <p:par>
        <p:cTn id="1" dur="indefinite" restart="never" nodeType="tmRoot"/>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389436" y="228601"/>
            <a:ext cx="8363938" cy="747897"/>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389436" y="1447799"/>
            <a:ext cx="8363938" cy="2043636"/>
          </a:xfrm>
          <a:prstGeom prst="rect">
            <a:avLst/>
          </a:prstGeom>
        </p:spPr>
        <p:txBody>
          <a:bodyPr/>
          <a:lstStyle>
            <a:lvl1pPr marL="213179" indent="-213179">
              <a:buFont typeface="Wingdings" pitchFamily="2" charset="2"/>
              <a:buChar char=""/>
              <a:defRPr sz="3001"/>
            </a:lvl1pPr>
            <a:lvl2pPr marL="388247" indent="-175069">
              <a:buFont typeface="Wingdings" pitchFamily="2" charset="2"/>
              <a:buChar char=""/>
              <a:defRPr>
                <a:latin typeface="+mn-lt"/>
              </a:defRPr>
            </a:lvl2pPr>
            <a:lvl3pPr marL="556171" indent="-167923">
              <a:buFont typeface="Wingdings" pitchFamily="2" charset="2"/>
              <a:buChar char=""/>
              <a:tabLst/>
              <a:defRPr>
                <a:latin typeface="+mn-lt"/>
              </a:defRPr>
            </a:lvl3pPr>
            <a:lvl4pPr marL="685983" indent="-129813">
              <a:buFont typeface="Wingdings" pitchFamily="2" charset="2"/>
              <a:buChar char=""/>
              <a:defRPr>
                <a:latin typeface="+mn-lt"/>
              </a:defRPr>
            </a:lvl4pPr>
            <a:lvl5pPr marL="815796" indent="-129813">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3247136495"/>
      </p:ext>
    </p:extLst>
  </p:cSld>
  <p:clrMapOvr>
    <a:masterClrMapping/>
  </p:clrMapOvr>
  <p:transition>
    <p:fade/>
  </p:transition>
  <p:timing>
    <p:tnLst>
      <p:par>
        <p:cTn id="1" dur="indefinite" restart="never" nodeType="tmRoot"/>
      </p:par>
    </p:tn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390627" y="1447801"/>
            <a:ext cx="4047274" cy="2462213"/>
          </a:xfrm>
        </p:spPr>
        <p:txBody>
          <a:bodyPr/>
          <a:lstStyle>
            <a:lvl1pPr marL="0" indent="0">
              <a:spcBef>
                <a:spcPts val="900"/>
              </a:spcBef>
              <a:buNone/>
              <a:defRPr sz="3001">
                <a:gradFill>
                  <a:gsLst>
                    <a:gs pos="100000">
                      <a:schemeClr val="tx2"/>
                    </a:gs>
                    <a:gs pos="0">
                      <a:schemeClr val="tx2"/>
                    </a:gs>
                  </a:gsLst>
                  <a:lin ang="5400000" scaled="0"/>
                </a:gradFill>
                <a:latin typeface="+mj-lt"/>
              </a:defRPr>
            </a:lvl1pPr>
            <a:lvl2pPr marL="0" indent="0">
              <a:buNone/>
              <a:defRPr sz="1500"/>
            </a:lvl2pPr>
            <a:lvl3pPr marL="175069" indent="0">
              <a:buNone/>
              <a:defRPr sz="1500"/>
            </a:lvl3pPr>
            <a:lvl4pPr marL="342991" indent="0">
              <a:buNone/>
              <a:defRPr sz="1500"/>
            </a:lvl4pPr>
            <a:lvl5pPr marL="520442" indent="0">
              <a:buNone/>
              <a:defRPr sz="15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4709672" y="1447801"/>
            <a:ext cx="4047274" cy="2462213"/>
          </a:xfrm>
        </p:spPr>
        <p:txBody>
          <a:bodyPr/>
          <a:lstStyle>
            <a:lvl1pPr marL="0" indent="0">
              <a:spcBef>
                <a:spcPts val="900"/>
              </a:spcBef>
              <a:buNone/>
              <a:defRPr lang="en-US" sz="3001" kern="1200" spc="-53" baseline="0" dirty="0" smtClean="0">
                <a:gradFill>
                  <a:gsLst>
                    <a:gs pos="100000">
                      <a:schemeClr val="tx2"/>
                    </a:gs>
                    <a:gs pos="0">
                      <a:schemeClr val="tx2"/>
                    </a:gs>
                  </a:gsLst>
                  <a:lin ang="5400000" scaled="0"/>
                </a:gradFill>
                <a:latin typeface="+mj-lt"/>
                <a:ea typeface="+mn-ea"/>
                <a:cs typeface="+mn-cs"/>
              </a:defRPr>
            </a:lvl1pPr>
            <a:lvl2pPr marL="2382"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250">
                      <a:schemeClr val="bg2"/>
                    </a:gs>
                    <a:gs pos="100000">
                      <a:schemeClr val="bg2"/>
                    </a:gs>
                  </a:gsLst>
                  <a:lin ang="5400000" scaled="0"/>
                </a:gradFill>
                <a:latin typeface="+mn-lt"/>
                <a:ea typeface="+mn-ea"/>
                <a:cs typeface="+mn-cs"/>
              </a:defRPr>
            </a:lvl2pPr>
            <a:lvl3pPr marL="175069"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250">
                      <a:schemeClr val="bg2"/>
                    </a:gs>
                    <a:gs pos="100000">
                      <a:schemeClr val="bg2"/>
                    </a:gs>
                  </a:gsLst>
                  <a:lin ang="5400000" scaled="0"/>
                </a:gradFill>
                <a:latin typeface="+mn-lt"/>
                <a:ea typeface="+mn-ea"/>
                <a:cs typeface="+mn-cs"/>
              </a:defRPr>
            </a:lvl3pPr>
            <a:lvl4pPr marL="345373"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250">
                      <a:schemeClr val="bg2"/>
                    </a:gs>
                    <a:gs pos="100000">
                      <a:schemeClr val="bg2"/>
                    </a:gs>
                  </a:gsLst>
                  <a:lin ang="5400000" scaled="0"/>
                </a:gradFill>
                <a:latin typeface="+mn-lt"/>
                <a:ea typeface="+mn-ea"/>
                <a:cs typeface="+mn-cs"/>
              </a:defRPr>
            </a:lvl4pPr>
            <a:lvl5pPr marL="515678"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a:gradFill>
                  <a:gsLst>
                    <a:gs pos="1250">
                      <a:schemeClr val="bg2"/>
                    </a:gs>
                    <a:gs pos="100000">
                      <a:schemeClr val="bg2"/>
                    </a:gs>
                  </a:gsLst>
                  <a:lin ang="5400000" scaled="0"/>
                </a:gradFill>
                <a:latin typeface="+mn-lt"/>
                <a:ea typeface="+mn-ea"/>
                <a:cs typeface="+mn-cs"/>
              </a:defRPr>
            </a:lvl5pPr>
          </a:lstStyle>
          <a:p>
            <a:pPr marL="0" marR="0" lvl="0"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1022514714"/>
      </p:ext>
    </p:extLst>
  </p:cSld>
  <p:clrMapOvr>
    <a:masterClrMapping/>
  </p:clrMapOvr>
  <p:transition>
    <p:fade/>
  </p:transition>
  <p:timing>
    <p:tnLst>
      <p:par>
        <p:cTn id="1" dur="indefinite" restart="never" nodeType="tmRoot"/>
      </p:par>
    </p:tn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390627" y="1447801"/>
            <a:ext cx="4047274" cy="2462213"/>
          </a:xfrm>
        </p:spPr>
        <p:txBody>
          <a:bodyPr/>
          <a:lstStyle>
            <a:lvl1pPr marL="0" indent="0">
              <a:spcBef>
                <a:spcPts val="900"/>
              </a:spcBef>
              <a:buNone/>
              <a:defRPr sz="3001">
                <a:gradFill>
                  <a:gsLst>
                    <a:gs pos="1000">
                      <a:schemeClr val="bg2"/>
                    </a:gs>
                    <a:gs pos="98000">
                      <a:schemeClr val="bg2"/>
                    </a:gs>
                  </a:gsLst>
                  <a:lin ang="5400000" scaled="0"/>
                </a:gradFill>
                <a:latin typeface="+mj-lt"/>
              </a:defRPr>
            </a:lvl1pPr>
            <a:lvl2pPr marL="0" indent="0">
              <a:buNone/>
              <a:defRPr sz="1500">
                <a:gradFill>
                  <a:gsLst>
                    <a:gs pos="1000">
                      <a:schemeClr val="bg2"/>
                    </a:gs>
                    <a:gs pos="98000">
                      <a:schemeClr val="bg2"/>
                    </a:gs>
                  </a:gsLst>
                  <a:lin ang="5400000" scaled="0"/>
                </a:gradFill>
              </a:defRPr>
            </a:lvl2pPr>
            <a:lvl3pPr marL="175069" indent="0">
              <a:buNone/>
              <a:defRPr sz="1500">
                <a:gradFill>
                  <a:gsLst>
                    <a:gs pos="1000">
                      <a:schemeClr val="bg2"/>
                    </a:gs>
                    <a:gs pos="98000">
                      <a:schemeClr val="bg2"/>
                    </a:gs>
                  </a:gsLst>
                  <a:lin ang="5400000" scaled="0"/>
                </a:gradFill>
              </a:defRPr>
            </a:lvl3pPr>
            <a:lvl4pPr marL="342991" indent="0">
              <a:buNone/>
              <a:defRPr sz="1500">
                <a:gradFill>
                  <a:gsLst>
                    <a:gs pos="1000">
                      <a:schemeClr val="bg2"/>
                    </a:gs>
                    <a:gs pos="98000">
                      <a:schemeClr val="bg2"/>
                    </a:gs>
                  </a:gsLst>
                  <a:lin ang="5400000" scaled="0"/>
                </a:gradFill>
              </a:defRPr>
            </a:lvl4pPr>
            <a:lvl5pPr marL="520442" indent="0">
              <a:buNone/>
              <a:defRPr sz="1500">
                <a:gradFill>
                  <a:gsLst>
                    <a:gs pos="1000">
                      <a:schemeClr val="bg2"/>
                    </a:gs>
                    <a:gs pos="98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4709672" y="1447801"/>
            <a:ext cx="4047274" cy="2462213"/>
          </a:xfrm>
        </p:spPr>
        <p:txBody>
          <a:bodyPr/>
          <a:lstStyle>
            <a:lvl1pPr marL="0" indent="0">
              <a:spcBef>
                <a:spcPts val="900"/>
              </a:spcBef>
              <a:buNone/>
              <a:defRPr lang="en-US" sz="3001" kern="1200" spc="-53" baseline="0" dirty="0" smtClean="0">
                <a:gradFill>
                  <a:gsLst>
                    <a:gs pos="1000">
                      <a:schemeClr val="bg2"/>
                    </a:gs>
                    <a:gs pos="98000">
                      <a:schemeClr val="bg2"/>
                    </a:gs>
                  </a:gsLst>
                  <a:lin ang="5400000" scaled="0"/>
                </a:gradFill>
                <a:latin typeface="+mj-lt"/>
                <a:ea typeface="+mn-ea"/>
                <a:cs typeface="+mn-cs"/>
              </a:defRPr>
            </a:lvl1pPr>
            <a:lvl2pPr marL="2382"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000">
                      <a:schemeClr val="bg2"/>
                    </a:gs>
                    <a:gs pos="98000">
                      <a:schemeClr val="bg2"/>
                    </a:gs>
                  </a:gsLst>
                  <a:lin ang="5400000" scaled="0"/>
                </a:gradFill>
                <a:latin typeface="+mn-lt"/>
                <a:ea typeface="+mn-ea"/>
                <a:cs typeface="+mn-cs"/>
              </a:defRPr>
            </a:lvl2pPr>
            <a:lvl3pPr marL="175069"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000">
                      <a:schemeClr val="bg2"/>
                    </a:gs>
                    <a:gs pos="98000">
                      <a:schemeClr val="bg2"/>
                    </a:gs>
                  </a:gsLst>
                  <a:lin ang="5400000" scaled="0"/>
                </a:gradFill>
                <a:latin typeface="+mn-lt"/>
                <a:ea typeface="+mn-ea"/>
                <a:cs typeface="+mn-cs"/>
              </a:defRPr>
            </a:lvl3pPr>
            <a:lvl4pPr marL="345373"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000">
                      <a:schemeClr val="bg2"/>
                    </a:gs>
                    <a:gs pos="98000">
                      <a:schemeClr val="bg2"/>
                    </a:gs>
                  </a:gsLst>
                  <a:lin ang="5400000" scaled="0"/>
                </a:gradFill>
                <a:latin typeface="+mn-lt"/>
                <a:ea typeface="+mn-ea"/>
                <a:cs typeface="+mn-cs"/>
              </a:defRPr>
            </a:lvl4pPr>
            <a:lvl5pPr marL="515678"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a:gradFill>
                  <a:gsLst>
                    <a:gs pos="1000">
                      <a:schemeClr val="bg2"/>
                    </a:gs>
                    <a:gs pos="98000">
                      <a:schemeClr val="bg2"/>
                    </a:gs>
                  </a:gsLst>
                  <a:lin ang="5400000" scaled="0"/>
                </a:gradFill>
                <a:latin typeface="+mn-lt"/>
                <a:ea typeface="+mn-ea"/>
                <a:cs typeface="+mn-cs"/>
              </a:defRPr>
            </a:lvl5pPr>
          </a:lstStyle>
          <a:p>
            <a:pPr marL="0" marR="0" lvl="0"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3585218054"/>
      </p:ext>
    </p:extLst>
  </p:cSld>
  <p:clrMapOvr>
    <a:masterClrMapping/>
  </p:clrMapOvr>
  <p:transition>
    <p:fade/>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390627" y="1447801"/>
            <a:ext cx="4047274" cy="1763816"/>
          </a:xfrm>
        </p:spPr>
        <p:txBody>
          <a:bodyPr>
            <a:spAutoFit/>
          </a:bodyPr>
          <a:lstStyle>
            <a:lvl1pPr marL="219133" indent="-219133">
              <a:spcBef>
                <a:spcPts val="900"/>
              </a:spcBef>
              <a:buClr>
                <a:schemeClr val="bg2"/>
              </a:buClr>
              <a:buSzPct val="100000"/>
              <a:buFont typeface="Wingdings" pitchFamily="2" charset="2"/>
              <a:buChar char=""/>
              <a:defRPr lang="en-US" sz="2701" kern="1200" spc="-53" baseline="0" dirty="0" smtClean="0">
                <a:gradFill>
                  <a:gsLst>
                    <a:gs pos="1250">
                      <a:schemeClr val="bg2"/>
                    </a:gs>
                    <a:gs pos="100000">
                      <a:schemeClr val="bg2"/>
                    </a:gs>
                  </a:gsLst>
                  <a:lin ang="5400000" scaled="0"/>
                </a:gradFill>
                <a:latin typeface="+mj-lt"/>
                <a:ea typeface="+mn-ea"/>
                <a:cs typeface="+mn-cs"/>
              </a:defRPr>
            </a:lvl1pPr>
            <a:lvl2pPr marL="390629" indent="-171496">
              <a:defRPr sz="1500"/>
            </a:lvl2pPr>
            <a:lvl3pPr marL="514487" indent="-123858">
              <a:tabLst/>
              <a:defRPr sz="1500"/>
            </a:lvl3pPr>
            <a:lvl4pPr marL="647873" indent="-133386">
              <a:defRPr/>
            </a:lvl4pPr>
            <a:lvl5pPr marL="771731" indent="-123858">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4709672" y="1447800"/>
            <a:ext cx="4047274" cy="2040815"/>
          </a:xfrm>
        </p:spPr>
        <p:txBody>
          <a:bodyPr>
            <a:spAutoFit/>
          </a:bodyPr>
          <a:lstStyle>
            <a:lvl1pPr marL="254862" indent="-254862">
              <a:spcBef>
                <a:spcPts val="900"/>
              </a:spcBef>
              <a:buClr>
                <a:schemeClr val="bg2"/>
              </a:buClr>
              <a:buFont typeface="Arial" pitchFamily="34" charset="0"/>
              <a:buChar char="•"/>
              <a:defRPr lang="en-US" sz="2701" kern="1200" spc="-53" baseline="0" dirty="0" smtClean="0">
                <a:gradFill>
                  <a:gsLst>
                    <a:gs pos="1250">
                      <a:schemeClr val="bg2"/>
                    </a:gs>
                    <a:gs pos="100000">
                      <a:schemeClr val="bg2"/>
                    </a:gs>
                  </a:gsLst>
                  <a:lin ang="5400000" scaled="0"/>
                </a:gradFill>
                <a:latin typeface="+mj-lt"/>
                <a:ea typeface="+mn-ea"/>
                <a:cs typeface="+mn-cs"/>
              </a:defRPr>
            </a:lvl1pPr>
            <a:lvl2pPr marL="476377" indent="-257244">
              <a:defRPr lang="en-US" sz="1500" kern="1200" spc="0" baseline="0" dirty="0" smtClean="0">
                <a:gradFill>
                  <a:gsLst>
                    <a:gs pos="1250">
                      <a:schemeClr val="bg2"/>
                    </a:gs>
                    <a:gs pos="100000">
                      <a:schemeClr val="bg2"/>
                    </a:gs>
                  </a:gsLst>
                  <a:lin ang="5400000" scaled="0"/>
                </a:gradFill>
                <a:latin typeface="+mn-lt"/>
                <a:ea typeface="+mn-ea"/>
                <a:cs typeface="+mn-cs"/>
              </a:defRPr>
            </a:lvl2pPr>
            <a:lvl3pPr marL="647873" indent="-257244">
              <a:defRPr lang="en-US" sz="1500" kern="1200" spc="0" baseline="0" dirty="0" smtClean="0">
                <a:gradFill>
                  <a:gsLst>
                    <a:gs pos="1250">
                      <a:schemeClr val="bg2"/>
                    </a:gs>
                    <a:gs pos="100000">
                      <a:schemeClr val="bg2"/>
                    </a:gs>
                  </a:gsLst>
                  <a:lin ang="5400000" scaled="0"/>
                </a:gradFill>
                <a:latin typeface="+mn-lt"/>
                <a:ea typeface="+mn-ea"/>
                <a:cs typeface="+mn-cs"/>
              </a:defRPr>
            </a:lvl3pPr>
            <a:lvl4pPr marL="771731" indent="-257244">
              <a:defRPr lang="en-US" sz="1500" kern="1200" spc="0" baseline="0" dirty="0" smtClean="0">
                <a:gradFill>
                  <a:gsLst>
                    <a:gs pos="1250">
                      <a:schemeClr val="bg2"/>
                    </a:gs>
                    <a:gs pos="100000">
                      <a:schemeClr val="bg2"/>
                    </a:gs>
                  </a:gsLst>
                  <a:lin ang="5400000" scaled="0"/>
                </a:gradFill>
                <a:latin typeface="+mn-lt"/>
                <a:ea typeface="+mn-ea"/>
                <a:cs typeface="+mn-cs"/>
              </a:defRPr>
            </a:lvl4pPr>
            <a:lvl5pPr marL="905116" indent="-257244">
              <a:defRPr lang="en-US" sz="1500" kern="1200" spc="0" baseline="0" dirty="0">
                <a:gradFill>
                  <a:gsLst>
                    <a:gs pos="1250">
                      <a:schemeClr val="bg2"/>
                    </a:gs>
                    <a:gs pos="100000">
                      <a:schemeClr val="bg2"/>
                    </a:gs>
                  </a:gsLst>
                  <a:lin ang="5400000" scaled="0"/>
                </a:gradFill>
                <a:latin typeface="+mn-lt"/>
                <a:ea typeface="+mn-ea"/>
                <a:cs typeface="+mn-cs"/>
              </a:defRPr>
            </a:lvl5pPr>
          </a:lstStyle>
          <a:p>
            <a:pPr marL="219133" marR="0" lvl="0"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Click to edit Master text styles</a:t>
            </a:r>
          </a:p>
          <a:p>
            <a:pPr marL="219133" marR="0" lvl="1"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Second level</a:t>
            </a:r>
          </a:p>
          <a:p>
            <a:pPr marL="219133" marR="0" lvl="2"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Third level</a:t>
            </a:r>
          </a:p>
          <a:p>
            <a:pPr marL="219133" marR="0" lvl="3"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Fourth level</a:t>
            </a:r>
          </a:p>
          <a:p>
            <a:pPr marL="219133" marR="0" lvl="4"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Fifth level</a:t>
            </a:r>
            <a:endParaRPr lang="en-US" dirty="0"/>
          </a:p>
        </p:txBody>
      </p:sp>
      <p:sp>
        <p:nvSpPr>
          <p:cNvPr id="6"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743740221"/>
      </p:ext>
    </p:extLst>
  </p:cSld>
  <p:clrMapOvr>
    <a:masterClrMapping/>
  </p:clrMapOvr>
  <p:transition>
    <p:fade/>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390626" y="1447801"/>
            <a:ext cx="4076211" cy="1661993"/>
          </a:xfrm>
          <a:prstGeom prst="rect">
            <a:avLst/>
          </a:prstGeom>
        </p:spPr>
        <p:txBody>
          <a:bodyPr>
            <a:noAutofit/>
          </a:bodyPr>
          <a:lstStyle>
            <a:lvl1pPr marL="0" indent="0">
              <a:buNone/>
              <a:defRPr sz="3001" b="0" cap="none" baseline="0">
                <a:gradFill>
                  <a:gsLst>
                    <a:gs pos="100000">
                      <a:schemeClr val="tx2"/>
                    </a:gs>
                    <a:gs pos="0">
                      <a:schemeClr val="tx2"/>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6" name="Content Placeholder 5"/>
          <p:cNvSpPr>
            <a:spLocks noGrp="1"/>
          </p:cNvSpPr>
          <p:nvPr>
            <p:ph sz="quarter" idx="4"/>
          </p:nvPr>
        </p:nvSpPr>
        <p:spPr>
          <a:xfrm>
            <a:off x="4642320" y="1681905"/>
            <a:ext cx="4114627" cy="332399"/>
          </a:xfrm>
          <a:prstGeom prst="rect">
            <a:avLst/>
          </a:prstGeom>
        </p:spPr>
        <p:txBody>
          <a:bodyPr>
            <a:noAutofit/>
          </a:bodyPr>
          <a:lstStyle>
            <a:lvl1pPr marL="0" indent="0">
              <a:spcBef>
                <a:spcPts val="900"/>
              </a:spcBef>
              <a:buNone/>
              <a:defRPr lang="en-US" sz="1500" kern="1200" spc="0" dirty="0" smtClean="0">
                <a:gradFill>
                  <a:gsLst>
                    <a:gs pos="100000">
                      <a:schemeClr val="bg2"/>
                    </a:gs>
                    <a:gs pos="0">
                      <a:schemeClr val="bg2"/>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sp>
        <p:nvSpPr>
          <p:cNvPr id="10"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2372317180"/>
      </p:ext>
    </p:extLst>
  </p:cSld>
  <p:clrMapOvr>
    <a:masterClrMapping/>
  </p:clrMapOvr>
  <p:timing>
    <p:tnLst>
      <p:par>
        <p:cTn id="1" dur="indefinite" restart="never" nodeType="tmRoot"/>
      </p:par>
    </p:tn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sp>
        <p:nvSpPr>
          <p:cNvPr id="4" name="Picture Placeholder 3"/>
          <p:cNvSpPr>
            <a:spLocks noGrp="1"/>
          </p:cNvSpPr>
          <p:nvPr>
            <p:ph type="pic" sz="quarter" idx="14" hasCustomPrompt="1"/>
          </p:nvPr>
        </p:nvSpPr>
        <p:spPr>
          <a:xfrm>
            <a:off x="4657748" y="0"/>
            <a:ext cx="4486252" cy="6858000"/>
          </a:xfrm>
        </p:spPr>
        <p:txBody>
          <a:bodyPr lIns="182880" anchor="ctr"/>
          <a:lstStyle>
            <a:lvl1pPr marL="0" indent="0" algn="l">
              <a:buNone/>
              <a:defRPr/>
            </a:lvl1pPr>
          </a:lstStyle>
          <a:p>
            <a:r>
              <a:rPr lang="en-US" dirty="0" smtClean="0"/>
              <a:t>Click to insert photo.</a:t>
            </a:r>
            <a:endParaRPr lang="en-US" dirty="0"/>
          </a:p>
        </p:txBody>
      </p:sp>
      <p:sp>
        <p:nvSpPr>
          <p:cNvPr id="3" name="Text Placeholder 2"/>
          <p:cNvSpPr>
            <a:spLocks noGrp="1"/>
          </p:cNvSpPr>
          <p:nvPr>
            <p:ph type="body" idx="1" hasCustomPrompt="1"/>
          </p:nvPr>
        </p:nvSpPr>
        <p:spPr>
          <a:xfrm>
            <a:off x="390626" y="1447801"/>
            <a:ext cx="4076211" cy="1178442"/>
          </a:xfrm>
          <a:prstGeom prst="rect">
            <a:avLst/>
          </a:prstGeom>
        </p:spPr>
        <p:txBody>
          <a:bodyPr>
            <a:noAutofit/>
          </a:bodyPr>
          <a:lstStyle>
            <a:lvl1pPr marL="0" indent="0">
              <a:buNone/>
              <a:defRPr sz="3001" b="0" cap="none" baseline="0">
                <a:gradFill>
                  <a:gsLst>
                    <a:gs pos="100000">
                      <a:schemeClr val="tx2"/>
                    </a:gs>
                    <a:gs pos="0">
                      <a:schemeClr val="tx2"/>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10"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sp>
        <p:nvSpPr>
          <p:cNvPr id="9" name="Content Placeholder 5"/>
          <p:cNvSpPr>
            <a:spLocks noGrp="1"/>
          </p:cNvSpPr>
          <p:nvPr>
            <p:ph sz="quarter" idx="13"/>
          </p:nvPr>
        </p:nvSpPr>
        <p:spPr>
          <a:xfrm>
            <a:off x="390627" y="2734985"/>
            <a:ext cx="4084187" cy="609398"/>
          </a:xfrm>
          <a:prstGeom prst="rect">
            <a:avLst/>
          </a:prstGeom>
        </p:spPr>
        <p:txBody>
          <a:bodyPr>
            <a:noAutofit/>
          </a:bodyPr>
          <a:lstStyle>
            <a:lvl1pPr marL="0" indent="0">
              <a:spcBef>
                <a:spcPts val="900"/>
              </a:spcBef>
              <a:buFont typeface="Arial" pitchFamily="34" charset="0"/>
              <a:buNone/>
              <a:defRPr lang="en-US" sz="1500" kern="1200" spc="0" dirty="0" smtClean="0">
                <a:gradFill>
                  <a:gsLst>
                    <a:gs pos="100000">
                      <a:schemeClr val="bg2"/>
                    </a:gs>
                    <a:gs pos="0">
                      <a:schemeClr val="bg2"/>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3203672382"/>
      </p:ext>
    </p:extLst>
  </p:cSld>
  <p:clrMapOvr>
    <a:masterClrMapping/>
  </p:clrMapOvr>
  <p:timing>
    <p:tnLst>
      <p:par>
        <p:cTn id="1" dur="indefinite" restart="never" nodeType="tmRoot"/>
      </p:par>
    </p:tn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664783" y="1447801"/>
            <a:ext cx="4076211" cy="1178442"/>
          </a:xfrm>
          <a:prstGeom prst="rect">
            <a:avLst/>
          </a:prstGeom>
        </p:spPr>
        <p:txBody>
          <a:bodyPr>
            <a:noAutofit/>
          </a:bodyPr>
          <a:lstStyle>
            <a:lvl1pPr marL="0" indent="0">
              <a:buNone/>
              <a:defRPr sz="3001" b="0" cap="none" baseline="0">
                <a:gradFill>
                  <a:gsLst>
                    <a:gs pos="100000">
                      <a:schemeClr val="tx2"/>
                    </a:gs>
                    <a:gs pos="0">
                      <a:schemeClr val="tx2"/>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9" name="Content Placeholder 5"/>
          <p:cNvSpPr>
            <a:spLocks noGrp="1"/>
          </p:cNvSpPr>
          <p:nvPr>
            <p:ph sz="quarter" idx="13"/>
          </p:nvPr>
        </p:nvSpPr>
        <p:spPr>
          <a:xfrm>
            <a:off x="4664783" y="2734985"/>
            <a:ext cx="4084187" cy="609398"/>
          </a:xfrm>
          <a:prstGeom prst="rect">
            <a:avLst/>
          </a:prstGeom>
        </p:spPr>
        <p:txBody>
          <a:bodyPr>
            <a:noAutofit/>
          </a:bodyPr>
          <a:lstStyle>
            <a:lvl1pPr marL="0" indent="0">
              <a:spcBef>
                <a:spcPts val="900"/>
              </a:spcBef>
              <a:buFont typeface="Arial" pitchFamily="34" charset="0"/>
              <a:buNone/>
              <a:defRPr lang="en-US" sz="1500" kern="1200" spc="0" dirty="0" smtClean="0">
                <a:gradFill>
                  <a:gsLst>
                    <a:gs pos="100000">
                      <a:schemeClr val="bg2"/>
                    </a:gs>
                    <a:gs pos="0">
                      <a:schemeClr val="bg2"/>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4486252" cy="6858000"/>
          </a:xfrm>
        </p:spPr>
        <p:txBody>
          <a:bodyPr lIns="182880" anchor="ctr"/>
          <a:lstStyle>
            <a:lvl1pPr marL="0" indent="0" algn="l">
              <a:buNone/>
              <a:defRPr/>
            </a:lvl1pPr>
          </a:lstStyle>
          <a:p>
            <a:r>
              <a:rPr lang="en-US" dirty="0" smtClean="0"/>
              <a:t>Click to insert photo.</a:t>
            </a:r>
            <a:endParaRPr lang="en-US" dirty="0"/>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2109864684"/>
      </p:ext>
    </p:extLst>
  </p:cSld>
  <p:clrMapOvr>
    <a:masterClrMapping/>
  </p:clrMapOvr>
  <p:timing>
    <p:tnLst>
      <p:par>
        <p:cTn id="1" dur="indefinite" restart="never" nodeType="tmRoot"/>
      </p:par>
    </p:tnLst>
  </p:timing>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7145" y="0"/>
            <a:ext cx="4491017"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sz="1650" b="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390626" y="1447801"/>
            <a:ext cx="3925323" cy="1661993"/>
          </a:xfrm>
          <a:prstGeom prst="rect">
            <a:avLst/>
          </a:prstGeom>
        </p:spPr>
        <p:txBody>
          <a:bodyPr>
            <a:noAutofit/>
          </a:bodyPr>
          <a:lstStyle>
            <a:lvl1pPr marL="0" indent="0">
              <a:buNone/>
              <a:defRPr sz="3001" b="0" cap="none" baseline="0">
                <a:gradFill>
                  <a:gsLst>
                    <a:gs pos="100000">
                      <a:schemeClr val="bg1"/>
                    </a:gs>
                    <a:gs pos="0">
                      <a:schemeClr val="bg1"/>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6" name="Content Placeholder 5"/>
          <p:cNvSpPr>
            <a:spLocks noGrp="1"/>
          </p:cNvSpPr>
          <p:nvPr>
            <p:ph sz="quarter" idx="4"/>
          </p:nvPr>
        </p:nvSpPr>
        <p:spPr>
          <a:xfrm>
            <a:off x="4642320" y="1681905"/>
            <a:ext cx="4114627" cy="332399"/>
          </a:xfrm>
          <a:prstGeom prst="rect">
            <a:avLst/>
          </a:prstGeom>
        </p:spPr>
        <p:txBody>
          <a:bodyPr>
            <a:noAutofit/>
          </a:bodyPr>
          <a:lstStyle>
            <a:lvl1pPr marL="0" indent="0">
              <a:spcBef>
                <a:spcPts val="900"/>
              </a:spcBef>
              <a:buNone/>
              <a:defRPr lang="en-US" sz="1500" kern="1200" spc="0" dirty="0" smtClean="0">
                <a:gradFill>
                  <a:gsLst>
                    <a:gs pos="100000">
                      <a:schemeClr val="bg2"/>
                    </a:gs>
                    <a:gs pos="0">
                      <a:schemeClr val="bg2"/>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1376021655"/>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4" name="Picture Placeholder 3"/>
          <p:cNvSpPr>
            <a:spLocks noGrp="1"/>
          </p:cNvSpPr>
          <p:nvPr>
            <p:ph type="pic" sz="quarter" idx="14" hasCustomPrompt="1"/>
          </p:nvPr>
        </p:nvSpPr>
        <p:spPr>
          <a:xfrm>
            <a:off x="4657748" y="0"/>
            <a:ext cx="4486252" cy="6858000"/>
          </a:xfrm>
        </p:spPr>
        <p:txBody>
          <a:bodyPr lIns="182880" anchor="ctr"/>
          <a:lstStyle>
            <a:lvl1pPr marL="0" indent="0" algn="l">
              <a:buNone/>
              <a:defRPr/>
            </a:lvl1pPr>
          </a:lstStyle>
          <a:p>
            <a:r>
              <a:rPr lang="en-US" dirty="0" smtClean="0"/>
              <a:t>Click to insert photo.</a:t>
            </a:r>
            <a:endParaRPr lang="en-US" dirty="0"/>
          </a:p>
        </p:txBody>
      </p:sp>
      <p:sp>
        <p:nvSpPr>
          <p:cNvPr id="7" name="Rectangle 6"/>
          <p:cNvSpPr/>
          <p:nvPr userDrawn="1"/>
        </p:nvSpPr>
        <p:spPr bwMode="white">
          <a:xfrm>
            <a:off x="0" y="0"/>
            <a:ext cx="4666084"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sz="1650" b="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390626" y="1447801"/>
            <a:ext cx="4076211" cy="1178442"/>
          </a:xfrm>
          <a:prstGeom prst="rect">
            <a:avLst/>
          </a:prstGeom>
        </p:spPr>
        <p:txBody>
          <a:bodyPr>
            <a:noAutofit/>
          </a:bodyPr>
          <a:lstStyle>
            <a:lvl1pPr marL="0" indent="0">
              <a:buNone/>
              <a:defRPr sz="3001" b="0" cap="none" baseline="0">
                <a:gradFill>
                  <a:gsLst>
                    <a:gs pos="100000">
                      <a:schemeClr val="bg1"/>
                    </a:gs>
                    <a:gs pos="0">
                      <a:schemeClr val="bg1"/>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9" name="Content Placeholder 5"/>
          <p:cNvSpPr>
            <a:spLocks noGrp="1"/>
          </p:cNvSpPr>
          <p:nvPr>
            <p:ph sz="quarter" idx="13"/>
          </p:nvPr>
        </p:nvSpPr>
        <p:spPr>
          <a:xfrm>
            <a:off x="390627" y="2734985"/>
            <a:ext cx="4084187" cy="609398"/>
          </a:xfrm>
          <a:prstGeom prst="rect">
            <a:avLst/>
          </a:prstGeom>
        </p:spPr>
        <p:txBody>
          <a:bodyPr>
            <a:noAutofit/>
          </a:bodyPr>
          <a:lstStyle>
            <a:lvl1pPr marL="0" indent="0">
              <a:spcBef>
                <a:spcPts val="900"/>
              </a:spcBef>
              <a:buFont typeface="Arial" pitchFamily="34" charset="0"/>
              <a:buNone/>
              <a:defRPr lang="en-US" sz="1500" kern="1200" spc="0" dirty="0" smtClean="0">
                <a:gradFill>
                  <a:gsLst>
                    <a:gs pos="100000">
                      <a:schemeClr val="bg1"/>
                    </a:gs>
                    <a:gs pos="0">
                      <a:schemeClr val="bg1"/>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1476029220"/>
      </p:ext>
    </p:extLst>
  </p:cSld>
  <p:clrMapOvr>
    <a:masterClrMapping/>
  </p:clrMapOvr>
  <p:timing>
    <p:tnLst>
      <p:par>
        <p:cTn id="1" dur="indefinite" restart="never" nodeType="tmRoot"/>
      </p:par>
    </p:tnLst>
  </p:timing>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4476726" y="0"/>
            <a:ext cx="4667274"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sz="1650" b="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4664783" y="1447801"/>
            <a:ext cx="4076211" cy="1178442"/>
          </a:xfrm>
          <a:prstGeom prst="rect">
            <a:avLst/>
          </a:prstGeom>
        </p:spPr>
        <p:txBody>
          <a:bodyPr>
            <a:noAutofit/>
          </a:bodyPr>
          <a:lstStyle>
            <a:lvl1pPr marL="0" indent="0">
              <a:buNone/>
              <a:defRPr sz="3001" b="0" cap="none" baseline="0">
                <a:gradFill>
                  <a:gsLst>
                    <a:gs pos="100000">
                      <a:schemeClr val="bg1"/>
                    </a:gs>
                    <a:gs pos="0">
                      <a:schemeClr val="bg1"/>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9" name="Content Placeholder 5"/>
          <p:cNvSpPr>
            <a:spLocks noGrp="1"/>
          </p:cNvSpPr>
          <p:nvPr>
            <p:ph sz="quarter" idx="13"/>
          </p:nvPr>
        </p:nvSpPr>
        <p:spPr>
          <a:xfrm>
            <a:off x="4664783" y="2734985"/>
            <a:ext cx="4084187" cy="609398"/>
          </a:xfrm>
          <a:prstGeom prst="rect">
            <a:avLst/>
          </a:prstGeom>
        </p:spPr>
        <p:txBody>
          <a:bodyPr>
            <a:noAutofit/>
          </a:bodyPr>
          <a:lstStyle>
            <a:lvl1pPr marL="0" indent="0">
              <a:spcBef>
                <a:spcPts val="900"/>
              </a:spcBef>
              <a:buFont typeface="Arial" pitchFamily="34" charset="0"/>
              <a:buNone/>
              <a:defRPr lang="en-US" sz="1500" kern="1200" spc="0" dirty="0" smtClean="0">
                <a:gradFill>
                  <a:gsLst>
                    <a:gs pos="100000">
                      <a:schemeClr val="bg1"/>
                    </a:gs>
                    <a:gs pos="0">
                      <a:schemeClr val="bg1"/>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4486252" cy="6858000"/>
          </a:xfrm>
        </p:spPr>
        <p:txBody>
          <a:bodyPr lIns="182880"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377283" y="6000526"/>
            <a:ext cx="1682813" cy="710825"/>
          </a:xfrm>
          <a:prstGeom prst="rect">
            <a:avLst/>
          </a:prstGeom>
        </p:spPr>
      </p:pic>
    </p:spTree>
    <p:extLst>
      <p:ext uri="{BB962C8B-B14F-4D97-AF65-F5344CB8AC3E}">
        <p14:creationId xmlns:p14="http://schemas.microsoft.com/office/powerpoint/2010/main" val="1913197125"/>
      </p:ext>
    </p:extLst>
  </p:cSld>
  <p:clrMapOvr>
    <a:masterClrMapping/>
  </p:clrMapOvr>
  <p:timing>
    <p:tnLst>
      <p:par>
        <p:cTn id="1" dur="indefinite" restart="never" nodeType="tmRoot"/>
      </p:par>
    </p:tnLst>
  </p:timing>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857250"/>
            <a:ext cx="9144000" cy="51244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sz="1650" b="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390627" y="1358054"/>
            <a:ext cx="8366320" cy="2863073"/>
          </a:xfrm>
          <a:prstGeom prst="rect">
            <a:avLst/>
          </a:prstGeom>
        </p:spPr>
        <p:txBody>
          <a:bodyPr>
            <a:normAutofit/>
          </a:bodyPr>
          <a:lstStyle>
            <a:lvl1pPr marL="0" indent="0">
              <a:lnSpc>
                <a:spcPct val="90000"/>
              </a:lnSpc>
              <a:buNone/>
              <a:defRPr sz="4801">
                <a:gradFill>
                  <a:gsLst>
                    <a:gs pos="100000">
                      <a:schemeClr val="bg1"/>
                    </a:gs>
                    <a:gs pos="0">
                      <a:schemeClr val="bg1"/>
                    </a:gs>
                  </a:gsLst>
                  <a:lin ang="5400000" scaled="0"/>
                </a:gradFill>
                <a:latin typeface="+mj-lt"/>
              </a:defRPr>
            </a:lvl1pPr>
            <a:lvl2pPr>
              <a:defRPr sz="4801">
                <a:solidFill>
                  <a:schemeClr val="tx2"/>
                </a:solidFill>
                <a:latin typeface="+mn-lt"/>
              </a:defRPr>
            </a:lvl2pPr>
          </a:lstStyle>
          <a:p>
            <a:pPr lvl="0"/>
            <a:r>
              <a:rPr lang="en-US" dirty="0" smtClean="0"/>
              <a:t>“Click to edit Master text styles”</a:t>
            </a:r>
          </a:p>
        </p:txBody>
      </p:sp>
      <p:sp>
        <p:nvSpPr>
          <p:cNvPr id="10"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sp>
        <p:nvSpPr>
          <p:cNvPr id="11" name="Content Placeholder 4"/>
          <p:cNvSpPr>
            <a:spLocks noGrp="1"/>
          </p:cNvSpPr>
          <p:nvPr>
            <p:ph sz="quarter" idx="13"/>
          </p:nvPr>
        </p:nvSpPr>
        <p:spPr>
          <a:xfrm>
            <a:off x="390627" y="4343401"/>
            <a:ext cx="8366320" cy="470747"/>
          </a:xfrm>
          <a:prstGeom prst="rect">
            <a:avLst/>
          </a:prstGeom>
        </p:spPr>
        <p:txBody>
          <a:bodyPr>
            <a:normAutofit/>
          </a:bodyPr>
          <a:lstStyle>
            <a:lvl1pPr marL="0" indent="0">
              <a:lnSpc>
                <a:spcPct val="90000"/>
              </a:lnSpc>
              <a:buNone/>
              <a:defRPr sz="2701">
                <a:gradFill>
                  <a:gsLst>
                    <a:gs pos="100000">
                      <a:schemeClr val="bg1"/>
                    </a:gs>
                    <a:gs pos="0">
                      <a:schemeClr val="bg1"/>
                    </a:gs>
                  </a:gsLst>
                  <a:lin ang="5400000" scaled="0"/>
                </a:gradFill>
                <a:latin typeface="+mj-lt"/>
              </a:defRPr>
            </a:lvl1pPr>
            <a:lvl2pPr>
              <a:defRPr sz="4801">
                <a:solidFill>
                  <a:schemeClr val="tx2"/>
                </a:solidFill>
                <a:latin typeface="+mn-lt"/>
              </a:defRPr>
            </a:lvl2pPr>
          </a:lstStyle>
          <a:p>
            <a:pPr lvl="0"/>
            <a:r>
              <a:rPr lang="en-US" smtClean="0"/>
              <a:t>Click to edit Master text styles</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235714814"/>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2946717546"/>
      </p:ext>
    </p:extLst>
  </p:cSld>
  <p:clrMapOvr>
    <a:masterClrMapping/>
  </p:clrMapOvr>
  <p:transition>
    <p:fade/>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31915933"/>
      </p:ext>
    </p:extLst>
  </p:cSld>
  <p:clrMapOvr>
    <a:masterClrMapping/>
  </p:clrMapOvr>
  <p:transition>
    <p:fade/>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0" y="1155940"/>
            <a:ext cx="9144000"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b="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388840" y="1447801"/>
            <a:ext cx="8366320" cy="1988237"/>
          </a:xfrm>
        </p:spPr>
        <p:txBody>
          <a:bodyPr/>
          <a:lstStyle>
            <a:lvl1pPr marL="0" indent="0">
              <a:lnSpc>
                <a:spcPct val="95000"/>
              </a:lnSpc>
              <a:buNone/>
              <a:defRPr sz="2401">
                <a:gradFill>
                  <a:gsLst>
                    <a:gs pos="1250">
                      <a:srgbClr val="000000"/>
                    </a:gs>
                    <a:gs pos="100000">
                      <a:srgbClr val="000000"/>
                    </a:gs>
                  </a:gsLst>
                  <a:lin ang="5400000" scaled="0"/>
                </a:gradFill>
                <a:latin typeface="Consolas" pitchFamily="49" charset="0"/>
                <a:cs typeface="Consolas" pitchFamily="49" charset="0"/>
              </a:defRPr>
            </a:lvl1pPr>
            <a:lvl2pPr marL="254862"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429931"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599044"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772922"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135710629"/>
      </p:ext>
    </p:extLst>
  </p:cSld>
  <p:clrMapOvr>
    <a:masterClrMapping/>
  </p:clrMapOvr>
  <p:transition>
    <p:fade/>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390627" y="228601"/>
            <a:ext cx="8366320" cy="664797"/>
          </a:xfrm>
        </p:spPr>
        <p:txBody>
          <a:bodyPr/>
          <a:lstStyle>
            <a:lvl1pPr>
              <a:defRPr sz="3601"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389436" y="1447799"/>
            <a:ext cx="8363938" cy="2043636"/>
          </a:xfrm>
          <a:prstGeom prst="rect">
            <a:avLst/>
          </a:prstGeom>
        </p:spPr>
        <p:txBody>
          <a:bodyPr/>
          <a:lstStyle>
            <a:lvl1pPr marL="257244" indent="-257244">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471613" indent="-21437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685983" indent="-21437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857479" indent="-171496">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028974" indent="-171496">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7"/>
            <a:ext cx="9144001"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2701" spc="-38"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1875680385"/>
      </p:ext>
    </p:extLst>
  </p:cSld>
  <p:clrMapOvr>
    <a:masterClrMapping/>
  </p:clrMapOvr>
  <p:transition>
    <p:fade/>
  </p:transition>
  <p:timing>
    <p:tnLst>
      <p:par>
        <p:cTn id="1" dur="indefinite" restart="never" nodeType="tmRoot"/>
      </p:par>
    </p:tnLst>
  </p:timing>
</p:sldLayout>
</file>

<file path=ppt/slideLayouts/slideLayout77.xml><?xml version="1.0" encoding="utf-8"?>
<p:sldLayout xmlns:a="http://schemas.openxmlformats.org/drawingml/2006/main" xmlns:r="http://schemas.openxmlformats.org/officeDocument/2006/relationships" xmlns:p="http://schemas.openxmlformats.org/presentationml/2006/main" userDrawn="1">
  <p:cSld name="Title and Content">
    <p:bg>
      <p:bgPr>
        <a:blipFill rotWithShape="1">
          <a:blip r:embed="rId2" cstate="prin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1" y="1571630"/>
            <a:ext cx="8494713" cy="1958100"/>
          </a:xfrm>
          <a:prstGeom prst="rect">
            <a:avLst/>
          </a:prstGeom>
          <a:noFill/>
        </p:spPr>
        <p:txBody>
          <a:bodyPr wrap="square" rtlCol="0">
            <a:spAutoFit/>
          </a:bodyPr>
          <a:lstStyle>
            <a:lvl1pPr algn="l" defTabSz="685955" rtl="0" fontAlgn="auto">
              <a:lnSpc>
                <a:spcPct val="90000"/>
              </a:lnSpc>
              <a:spcBef>
                <a:spcPct val="20000"/>
              </a:spcBef>
              <a:spcAft>
                <a:spcPts val="0"/>
              </a:spcAft>
              <a:buSzPct val="90000"/>
              <a:buFontTx/>
              <a:buBlip>
                <a:blip r:embed="rId3"/>
              </a:buBlip>
              <a:defRPr lang="en-US" sz="2401" kern="1200" dirty="0" smtClean="0">
                <a:solidFill>
                  <a:schemeClr val="bg2">
                    <a:lumMod val="75000"/>
                    <a:lumOff val="25000"/>
                  </a:schemeClr>
                </a:solidFill>
                <a:latin typeface="Segoe"/>
                <a:ea typeface="+mn-ea"/>
                <a:cs typeface="+mn-cs"/>
              </a:defRPr>
            </a:lvl1pPr>
            <a:lvl2pPr algn="l" defTabSz="685955" rtl="0" fontAlgn="auto">
              <a:lnSpc>
                <a:spcPct val="90000"/>
              </a:lnSpc>
              <a:spcBef>
                <a:spcPct val="20000"/>
              </a:spcBef>
              <a:spcAft>
                <a:spcPts val="0"/>
              </a:spcAft>
              <a:buSzPct val="90000"/>
              <a:buFontTx/>
              <a:buBlip>
                <a:blip r:embed="rId4"/>
              </a:buBlip>
              <a:defRPr lang="en-US" sz="2401" kern="1200" dirty="0" smtClean="0">
                <a:solidFill>
                  <a:schemeClr val="bg2">
                    <a:lumMod val="75000"/>
                    <a:lumOff val="25000"/>
                  </a:schemeClr>
                </a:solidFill>
                <a:latin typeface="Segoe"/>
                <a:ea typeface="+mn-ea"/>
                <a:cs typeface="+mn-cs"/>
              </a:defRPr>
            </a:lvl2pPr>
            <a:lvl3pPr algn="l" defTabSz="685955" rtl="0" fontAlgn="auto">
              <a:lnSpc>
                <a:spcPct val="90000"/>
              </a:lnSpc>
              <a:spcBef>
                <a:spcPct val="20000"/>
              </a:spcBef>
              <a:spcAft>
                <a:spcPts val="0"/>
              </a:spcAft>
              <a:buSzPct val="90000"/>
              <a:defRPr lang="en-US" sz="2401" kern="1200" dirty="0" smtClean="0">
                <a:solidFill>
                  <a:schemeClr val="bg2">
                    <a:lumMod val="75000"/>
                    <a:lumOff val="25000"/>
                  </a:schemeClr>
                </a:solidFill>
                <a:latin typeface="Segoe"/>
                <a:ea typeface="+mn-ea"/>
                <a:cs typeface="+mn-cs"/>
              </a:defRPr>
            </a:lvl3pPr>
            <a:lvl4pPr algn="l" defTabSz="685955" rtl="0" fontAlgn="auto">
              <a:lnSpc>
                <a:spcPct val="90000"/>
              </a:lnSpc>
              <a:spcBef>
                <a:spcPct val="20000"/>
              </a:spcBef>
              <a:spcAft>
                <a:spcPts val="0"/>
              </a:spcAft>
              <a:buSzPct val="90000"/>
              <a:defRPr lang="en-US" sz="2401" kern="1200" dirty="0" smtClean="0">
                <a:solidFill>
                  <a:schemeClr val="bg2">
                    <a:lumMod val="75000"/>
                    <a:lumOff val="25000"/>
                  </a:schemeClr>
                </a:solidFill>
                <a:latin typeface="Segoe"/>
                <a:ea typeface="+mn-ea"/>
                <a:cs typeface="+mn-cs"/>
              </a:defRPr>
            </a:lvl4pPr>
            <a:lvl5pPr algn="l" defTabSz="685955" rtl="0" fontAlgn="auto">
              <a:lnSpc>
                <a:spcPct val="90000"/>
              </a:lnSpc>
              <a:spcBef>
                <a:spcPct val="20000"/>
              </a:spcBef>
              <a:spcAft>
                <a:spcPts val="0"/>
              </a:spcAft>
              <a:buSzPct val="90000"/>
              <a:defRPr lang="en-US" sz="2401" kern="1200" dirty="0">
                <a:solidFill>
                  <a:schemeClr val="bg2">
                    <a:lumMod val="75000"/>
                    <a:lumOff val="25000"/>
                  </a:schemeClr>
                </a:solidFill>
                <a:latin typeface="Segoe"/>
                <a:ea typeface="+mn-ea"/>
                <a:cs typeface="+mn-cs"/>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8" name="Picture 7" descr="msllogo.png"/>
          <p:cNvPicPr>
            <a:picLocks noChangeAspect="1"/>
          </p:cNvPicPr>
          <p:nvPr userDrawn="1"/>
        </p:nvPicPr>
        <p:blipFill>
          <a:blip r:embed="rId5" cstate="print"/>
          <a:stretch>
            <a:fillRect/>
          </a:stretch>
        </p:blipFill>
        <p:spPr>
          <a:xfrm>
            <a:off x="6731001" y="6383584"/>
            <a:ext cx="2053296" cy="329446"/>
          </a:xfrm>
          <a:prstGeom prst="rect">
            <a:avLst/>
          </a:prstGeom>
        </p:spPr>
      </p:pic>
      <p:sp>
        <p:nvSpPr>
          <p:cNvPr id="6" name="Title 1"/>
          <p:cNvSpPr>
            <a:spLocks noGrp="1"/>
          </p:cNvSpPr>
          <p:nvPr>
            <p:ph type="title"/>
          </p:nvPr>
        </p:nvSpPr>
        <p:spPr>
          <a:xfrm>
            <a:off x="381000" y="516304"/>
            <a:ext cx="7562850" cy="392543"/>
          </a:xfrm>
          <a:prstGeom prst="rect">
            <a:avLst/>
          </a:prstGeom>
          <a:noFill/>
        </p:spPr>
        <p:txBody>
          <a:bodyPr wrap="square" rtlCol="0" anchor="t">
            <a:spAutoFit/>
          </a:bodyPr>
          <a:lstStyle>
            <a:lvl1pPr marL="0" marR="0" indent="0" algn="l" defTabSz="685983" rtl="0" eaLnBrk="1" fontAlgn="base" latinLnBrk="0" hangingPunct="1">
              <a:lnSpc>
                <a:spcPct val="100000"/>
              </a:lnSpc>
              <a:spcBef>
                <a:spcPct val="0"/>
              </a:spcBef>
              <a:spcAft>
                <a:spcPct val="0"/>
              </a:spcAft>
              <a:buClrTx/>
              <a:buSzTx/>
              <a:buFontTx/>
              <a:buNone/>
              <a:tabLst/>
              <a:defRPr kumimoji="0" lang="en-US" sz="2551" b="1" i="0" u="none" strike="noStrike" kern="1200" cap="all" spc="75" normalizeH="0" baseline="0" noProof="0" dirty="0">
                <a:ln w="3175">
                  <a:noFill/>
                </a:ln>
                <a:solidFill>
                  <a:srgbClr val="002A48"/>
                </a:solidFill>
                <a:effectLst>
                  <a:outerShdw blurRad="50800" dist="38100" dir="2700000" algn="tl" rotWithShape="0">
                    <a:srgbClr val="000000">
                      <a:alpha val="38000"/>
                    </a:srgbClr>
                  </a:outerShdw>
                </a:effectLst>
                <a:uLnTx/>
                <a:uFillTx/>
                <a:latin typeface="Segoe"/>
                <a:ea typeface="+mj-ea"/>
                <a:cs typeface="Segoe"/>
              </a:defRPr>
            </a:lvl1pPr>
          </a:lstStyle>
          <a:p>
            <a:r>
              <a:rPr lang="en-US" dirty="0" smtClean="0"/>
              <a:t>Click to edit Master title</a:t>
            </a:r>
            <a:endParaRPr lang="en-US" dirty="0"/>
          </a:p>
        </p:txBody>
      </p:sp>
      <p:sp>
        <p:nvSpPr>
          <p:cNvPr id="10" name="Text Placeholder 2"/>
          <p:cNvSpPr>
            <a:spLocks noGrp="1"/>
          </p:cNvSpPr>
          <p:nvPr>
            <p:ph type="body" idx="10"/>
          </p:nvPr>
        </p:nvSpPr>
        <p:spPr>
          <a:xfrm>
            <a:off x="388939" y="1011239"/>
            <a:ext cx="7554912" cy="186974"/>
          </a:xfrm>
          <a:prstGeom prst="rect">
            <a:avLst/>
          </a:prstGeom>
          <a:noFill/>
        </p:spPr>
        <p:txBody>
          <a:bodyPr wrap="square" rtlCol="0">
            <a:spAutoFit/>
          </a:bodyPr>
          <a:lstStyle>
            <a:lvl1pPr marL="0" indent="0" algn="l" rtl="0" fontAlgn="base">
              <a:spcBef>
                <a:spcPct val="0"/>
              </a:spcBef>
              <a:spcAft>
                <a:spcPct val="0"/>
              </a:spcAft>
              <a:buNone/>
              <a:defRPr lang="en-US" sz="1350" kern="1200" dirty="0" smtClean="0">
                <a:solidFill>
                  <a:schemeClr val="bg2">
                    <a:lumMod val="65000"/>
                    <a:lumOff val="35000"/>
                  </a:schemeClr>
                </a:solidFill>
                <a:latin typeface="Segoe Semibold" pitchFamily="-128" charset="0"/>
                <a:ea typeface="+mn-ea"/>
                <a:cs typeface="+mn-cs"/>
              </a:defRPr>
            </a:lvl1pPr>
            <a:lvl2pPr marL="342991" indent="0">
              <a:buNone/>
              <a:defRPr sz="1350"/>
            </a:lvl2pPr>
            <a:lvl3pPr marL="685983" indent="0">
              <a:buNone/>
              <a:defRPr sz="1200"/>
            </a:lvl3pPr>
            <a:lvl4pPr marL="1028974" indent="0">
              <a:buNone/>
              <a:defRPr sz="1050"/>
            </a:lvl4pPr>
            <a:lvl5pPr marL="1371966" indent="0">
              <a:buNone/>
              <a:defRPr sz="1050"/>
            </a:lvl5pPr>
            <a:lvl6pPr marL="1714957" indent="0">
              <a:buNone/>
              <a:defRPr sz="1050"/>
            </a:lvl6pPr>
            <a:lvl7pPr marL="2057949" indent="0">
              <a:buNone/>
              <a:defRPr sz="1050"/>
            </a:lvl7pPr>
            <a:lvl8pPr marL="2400940" indent="0">
              <a:buNone/>
              <a:defRPr sz="1050"/>
            </a:lvl8pPr>
            <a:lvl9pPr marL="2743932" indent="0">
              <a:buNone/>
              <a:defRPr sz="1050"/>
            </a:lvl9pPr>
          </a:lstStyle>
          <a:p>
            <a:pPr lvl="0"/>
            <a:r>
              <a:rPr lang="en-US" dirty="0" smtClean="0"/>
              <a:t>Click to edit Master text styles</a:t>
            </a:r>
          </a:p>
        </p:txBody>
      </p:sp>
    </p:spTree>
    <p:extLst>
      <p:ext uri="{BB962C8B-B14F-4D97-AF65-F5344CB8AC3E}">
        <p14:creationId xmlns:p14="http://schemas.microsoft.com/office/powerpoint/2010/main" val="1867967663"/>
      </p:ext>
    </p:extLst>
  </p:cSld>
  <p:clrMapOvr>
    <a:masterClrMapping/>
  </p:clrMapOvr>
  <p:transition>
    <p:fade/>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284560" y="1417640"/>
            <a:ext cx="8643938" cy="5260975"/>
          </a:xfrm>
          <a:prstGeom prst="rect">
            <a:avLst/>
          </a:prstGeom>
        </p:spPr>
        <p:txBody>
          <a:bodyPr/>
          <a:lstStyle>
            <a:lvl1pPr>
              <a:spcBef>
                <a:spcPts val="105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207296019"/>
      </p:ext>
    </p:extLst>
  </p:cSld>
  <p:clrMapOvr>
    <a:masterClrMapping/>
  </p:clrMapOvr>
  <p:timing>
    <p:tnLst>
      <p:par>
        <p:cTn id="1" dur="indefinite" restart="never" nodeType="tmRoot"/>
      </p:par>
    </p:tnLst>
  </p:timing>
</p:sldLayout>
</file>

<file path=ppt/slideLayouts/slideLayout79.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284560" y="1417640"/>
            <a:ext cx="8643938" cy="5260975"/>
          </a:xfrm>
          <a:prstGeom prst="rect">
            <a:avLst/>
          </a:prstGeom>
        </p:spPr>
        <p:txBody>
          <a:bodyPr/>
          <a:lstStyle>
            <a:lvl1pPr>
              <a:spcBef>
                <a:spcPts val="105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091739417"/>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userDrawn="1">
  <p:cSld name="Blank Slide Cyan">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35567747"/>
      </p:ext>
    </p:extLst>
  </p:cSld>
  <p:clrMapOvr>
    <a:masterClrMapping/>
  </p:clrMapOvr>
  <p:transition>
    <p:fade/>
  </p:transition>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34212" y="2109542"/>
            <a:ext cx="7680340" cy="997196"/>
          </a:xfrm>
        </p:spPr>
        <p:txBody>
          <a:bodyPr anchor="b" anchorCtr="0"/>
          <a:lstStyle>
            <a:lvl1pPr>
              <a:defRPr sz="5401" spc="-113"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734212" y="3425825"/>
            <a:ext cx="7680340" cy="498598"/>
          </a:xfrm>
        </p:spPr>
        <p:txBody>
          <a:bodyPr>
            <a:noAutofit/>
          </a:bodyPr>
          <a:lstStyle>
            <a:lvl1pPr marL="0" indent="0">
              <a:spcBef>
                <a:spcPts val="0"/>
              </a:spcBef>
              <a:buNone/>
              <a:defRPr spc="-53"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377283" y="6000526"/>
            <a:ext cx="1682813" cy="710825"/>
          </a:xfrm>
          <a:prstGeom prst="rect">
            <a:avLst/>
          </a:prstGeom>
        </p:spPr>
      </p:pic>
    </p:spTree>
    <p:extLst>
      <p:ext uri="{BB962C8B-B14F-4D97-AF65-F5344CB8AC3E}">
        <p14:creationId xmlns:p14="http://schemas.microsoft.com/office/powerpoint/2010/main" val="374957629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9436" y="2819604"/>
            <a:ext cx="8363938" cy="1218795"/>
          </a:xfrm>
        </p:spPr>
        <p:txBody>
          <a:bodyPr anchor="b" anchorCtr="0"/>
          <a:lstStyle>
            <a:lvl1pPr>
              <a:defRPr sz="6602" spc="-225" baseline="0">
                <a:gradFill>
                  <a:gsLst>
                    <a:gs pos="100000">
                      <a:schemeClr val="bg1"/>
                    </a:gs>
                    <a:gs pos="0">
                      <a:schemeClr val="bg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377283" y="6000526"/>
            <a:ext cx="1682813" cy="710825"/>
          </a:xfrm>
          <a:prstGeom prst="rect">
            <a:avLst/>
          </a:prstGeom>
        </p:spPr>
      </p:pic>
    </p:spTree>
    <p:extLst>
      <p:ext uri="{BB962C8B-B14F-4D97-AF65-F5344CB8AC3E}">
        <p14:creationId xmlns:p14="http://schemas.microsoft.com/office/powerpoint/2010/main" val="1313673634"/>
      </p:ext>
    </p:extLst>
  </p:cSld>
  <p:clrMapOvr>
    <a:masterClrMapping/>
  </p:clrMapOvr>
  <p:transition>
    <p:fade/>
  </p:transition>
  <p:timing>
    <p:tnLst>
      <p:par>
        <p:cTn id="1" dur="indefinite" restart="never" nodeType="tmRoot"/>
      </p:par>
    </p:tnLst>
  </p:timing>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30044" y="4343401"/>
            <a:ext cx="7680340" cy="461665"/>
          </a:xfrm>
        </p:spPr>
        <p:txBody>
          <a:bodyPr>
            <a:noAutofit/>
          </a:bodyPr>
          <a:lstStyle>
            <a:lvl1pPr marL="0" indent="0" algn="l">
              <a:lnSpc>
                <a:spcPct val="90000"/>
              </a:lnSpc>
              <a:spcBef>
                <a:spcPts val="0"/>
              </a:spcBef>
              <a:buNone/>
              <a:defRPr lang="en-US" sz="2701" kern="1200" spc="-53" baseline="0" dirty="0">
                <a:gradFill>
                  <a:gsLst>
                    <a:gs pos="2083">
                      <a:schemeClr val="bg2"/>
                    </a:gs>
                    <a:gs pos="99000">
                      <a:schemeClr val="bg2"/>
                    </a:gs>
                  </a:gsLst>
                  <a:lin ang="5400000" scaled="0"/>
                </a:gradFill>
                <a:latin typeface="+mj-lt"/>
                <a:ea typeface="+mn-ea"/>
                <a:cs typeface="+mn-cs"/>
              </a:defRPr>
            </a:lvl1pPr>
            <a:lvl2pPr marL="342978" indent="0" algn="ctr">
              <a:buNone/>
              <a:defRPr>
                <a:solidFill>
                  <a:schemeClr val="tx1">
                    <a:tint val="75000"/>
                  </a:schemeClr>
                </a:solidFill>
              </a:defRPr>
            </a:lvl2pPr>
            <a:lvl3pPr marL="685955" indent="0" algn="ctr">
              <a:buNone/>
              <a:defRPr>
                <a:solidFill>
                  <a:schemeClr val="tx1">
                    <a:tint val="75000"/>
                  </a:schemeClr>
                </a:solidFill>
              </a:defRPr>
            </a:lvl3pPr>
            <a:lvl4pPr marL="1028933" indent="0" algn="ctr">
              <a:buNone/>
              <a:defRPr>
                <a:solidFill>
                  <a:schemeClr val="tx1">
                    <a:tint val="75000"/>
                  </a:schemeClr>
                </a:solidFill>
              </a:defRPr>
            </a:lvl4pPr>
            <a:lvl5pPr marL="1371911" indent="0" algn="ctr">
              <a:buNone/>
              <a:defRPr>
                <a:solidFill>
                  <a:schemeClr val="tx1">
                    <a:tint val="75000"/>
                  </a:schemeClr>
                </a:solidFill>
              </a:defRPr>
            </a:lvl5pPr>
            <a:lvl6pPr marL="1714889" indent="0" algn="ctr">
              <a:buNone/>
              <a:defRPr>
                <a:solidFill>
                  <a:schemeClr val="tx1">
                    <a:tint val="75000"/>
                  </a:schemeClr>
                </a:solidFill>
              </a:defRPr>
            </a:lvl6pPr>
            <a:lvl7pPr marL="2057866" indent="0" algn="ctr">
              <a:buNone/>
              <a:defRPr>
                <a:solidFill>
                  <a:schemeClr val="tx1">
                    <a:tint val="75000"/>
                  </a:schemeClr>
                </a:solidFill>
              </a:defRPr>
            </a:lvl7pPr>
            <a:lvl8pPr marL="2400844" indent="0" algn="ctr">
              <a:buNone/>
              <a:defRPr>
                <a:solidFill>
                  <a:schemeClr val="tx1">
                    <a:tint val="75000"/>
                  </a:schemeClr>
                </a:solidFill>
              </a:defRPr>
            </a:lvl8pPr>
            <a:lvl9pPr marL="2743822" indent="0" algn="ctr">
              <a:buNone/>
              <a:defRPr>
                <a:solidFill>
                  <a:schemeClr val="tx1">
                    <a:tint val="75000"/>
                  </a:schemeClr>
                </a:solidFill>
              </a:defRPr>
            </a:lvl9pPr>
          </a:lstStyle>
          <a:p>
            <a:pPr marL="0" marR="0" lvl="0" indent="0" algn="l" defTabSz="685955"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730044" y="2739678"/>
            <a:ext cx="768629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7202" b="0" kern="1200" cap="none" spc="-300"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730044" y="1447800"/>
            <a:ext cx="7680340" cy="914096"/>
          </a:xfrm>
        </p:spPr>
        <p:txBody>
          <a:bodyPr wrap="square" anchor="b">
            <a:noAutofit/>
          </a:bodyPr>
          <a:lstStyle>
            <a:lvl1pPr marL="0" indent="0">
              <a:buNone/>
              <a:defRPr sz="4951" spc="-113"/>
            </a:lvl1pPr>
          </a:lstStyle>
          <a:p>
            <a:pPr lvl="0"/>
            <a:r>
              <a:rPr lang="en-US" smtClean="0"/>
              <a:t>Click to edit Master text styles</a:t>
            </a:r>
          </a:p>
        </p:txBody>
      </p:sp>
    </p:spTree>
    <p:extLst>
      <p:ext uri="{BB962C8B-B14F-4D97-AF65-F5344CB8AC3E}">
        <p14:creationId xmlns:p14="http://schemas.microsoft.com/office/powerpoint/2010/main" val="28651892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389436" y="1447799"/>
            <a:ext cx="8363938" cy="1975926"/>
          </a:xfrm>
          <a:prstGeom prst="rect">
            <a:avLst/>
          </a:prstGeom>
        </p:spPr>
        <p:txBody>
          <a:bodyPr/>
          <a:lstStyle>
            <a:lvl1pPr marL="0" indent="0">
              <a:spcBef>
                <a:spcPts val="1800"/>
              </a:spcBef>
              <a:buNone/>
              <a:defRPr sz="3001">
                <a:gradFill>
                  <a:gsLst>
                    <a:gs pos="100000">
                      <a:schemeClr val="tx2"/>
                    </a:gs>
                    <a:gs pos="0">
                      <a:schemeClr val="tx2"/>
                    </a:gs>
                  </a:gsLst>
                  <a:lin ang="5400000" scaled="0"/>
                </a:gradFill>
                <a:latin typeface="+mj-lt"/>
              </a:defRPr>
            </a:lvl1pPr>
            <a:lvl2pPr marL="0" indent="0">
              <a:buNone/>
              <a:defRPr sz="1500">
                <a:gradFill>
                  <a:gsLst>
                    <a:gs pos="100000">
                      <a:schemeClr val="bg2"/>
                    </a:gs>
                    <a:gs pos="6000">
                      <a:schemeClr val="bg2"/>
                    </a:gs>
                  </a:gsLst>
                  <a:lin ang="5400000" scaled="0"/>
                </a:gradFill>
              </a:defRPr>
            </a:lvl2pPr>
            <a:lvl3pPr marL="173878" indent="0">
              <a:buNone/>
              <a:defRPr sz="1500">
                <a:gradFill>
                  <a:gsLst>
                    <a:gs pos="100000">
                      <a:schemeClr val="bg2"/>
                    </a:gs>
                    <a:gs pos="6000">
                      <a:schemeClr val="bg2"/>
                    </a:gs>
                  </a:gsLst>
                  <a:lin ang="5400000" scaled="0"/>
                </a:gradFill>
              </a:defRPr>
            </a:lvl3pPr>
            <a:lvl4pPr marL="342991" indent="0">
              <a:buNone/>
              <a:defRPr sz="1500">
                <a:gradFill>
                  <a:gsLst>
                    <a:gs pos="100000">
                      <a:schemeClr val="bg2"/>
                    </a:gs>
                    <a:gs pos="6000">
                      <a:schemeClr val="bg2"/>
                    </a:gs>
                  </a:gsLst>
                  <a:lin ang="5400000" scaled="0"/>
                </a:gradFill>
              </a:defRPr>
            </a:lvl4pPr>
            <a:lvl5pPr marL="520442" indent="0">
              <a:buNone/>
              <a:defRPr sz="1500">
                <a:gradFill>
                  <a:gsLst>
                    <a:gs pos="100000">
                      <a:schemeClr val="bg2"/>
                    </a:gs>
                    <a:gs pos="6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969879373"/>
      </p:ext>
    </p:extLst>
  </p:cSld>
  <p:clrMapOvr>
    <a:masterClrMapping/>
  </p:clrMapOvr>
  <p:transition>
    <p:fade/>
  </p:transition>
  <p:timing>
    <p:tnLst>
      <p:par>
        <p:cTn id="1" dur="indefinite" restart="never" nodeType="tmRoot"/>
      </p:par>
    </p:tnLst>
  </p:timing>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389436" y="1447799"/>
            <a:ext cx="8363938" cy="1975926"/>
          </a:xfrm>
          <a:prstGeom prst="rect">
            <a:avLst/>
          </a:prstGeom>
        </p:spPr>
        <p:txBody>
          <a:bodyPr/>
          <a:lstStyle>
            <a:lvl1pPr marL="0" indent="0">
              <a:spcBef>
                <a:spcPts val="1800"/>
              </a:spcBef>
              <a:buNone/>
              <a:defRPr sz="3001">
                <a:gradFill>
                  <a:gsLst>
                    <a:gs pos="100000">
                      <a:schemeClr val="bg2"/>
                    </a:gs>
                    <a:gs pos="0">
                      <a:schemeClr val="bg2"/>
                    </a:gs>
                  </a:gsLst>
                  <a:lin ang="5400000" scaled="0"/>
                </a:gradFill>
                <a:latin typeface="+mj-lt"/>
              </a:defRPr>
            </a:lvl1pPr>
            <a:lvl2pPr marL="0" indent="0">
              <a:buNone/>
              <a:defRPr sz="1500">
                <a:gradFill>
                  <a:gsLst>
                    <a:gs pos="100000">
                      <a:schemeClr val="bg2"/>
                    </a:gs>
                    <a:gs pos="0">
                      <a:schemeClr val="bg2"/>
                    </a:gs>
                  </a:gsLst>
                  <a:lin ang="5400000" scaled="0"/>
                </a:gradFill>
              </a:defRPr>
            </a:lvl2pPr>
            <a:lvl3pPr marL="173878" indent="0">
              <a:buNone/>
              <a:defRPr sz="1500">
                <a:gradFill>
                  <a:gsLst>
                    <a:gs pos="100000">
                      <a:schemeClr val="bg2"/>
                    </a:gs>
                    <a:gs pos="0">
                      <a:schemeClr val="bg2"/>
                    </a:gs>
                  </a:gsLst>
                  <a:lin ang="5400000" scaled="0"/>
                </a:gradFill>
              </a:defRPr>
            </a:lvl3pPr>
            <a:lvl4pPr marL="342991" indent="0">
              <a:buNone/>
              <a:defRPr sz="1500">
                <a:gradFill>
                  <a:gsLst>
                    <a:gs pos="100000">
                      <a:schemeClr val="bg2"/>
                    </a:gs>
                    <a:gs pos="0">
                      <a:schemeClr val="bg2"/>
                    </a:gs>
                  </a:gsLst>
                  <a:lin ang="5400000" scaled="0"/>
                </a:gradFill>
              </a:defRPr>
            </a:lvl4pPr>
            <a:lvl5pPr marL="520442" indent="0">
              <a:buNone/>
              <a:defRPr sz="150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1716113489"/>
      </p:ext>
    </p:extLst>
  </p:cSld>
  <p:clrMapOvr>
    <a:masterClrMapping/>
  </p:clrMapOvr>
  <p:transition>
    <p:fade/>
  </p:transition>
  <p:timing>
    <p:tnLst>
      <p:par>
        <p:cTn id="1" dur="indefinite" restart="never" nodeType="tmRoot"/>
      </p:par>
    </p:tnLst>
  </p:timing>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389436" y="228601"/>
            <a:ext cx="8363938" cy="747897"/>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389436" y="1447799"/>
            <a:ext cx="8363938" cy="2043636"/>
          </a:xfrm>
          <a:prstGeom prst="rect">
            <a:avLst/>
          </a:prstGeom>
        </p:spPr>
        <p:txBody>
          <a:bodyPr/>
          <a:lstStyle>
            <a:lvl1pPr marL="213179" indent="-213179">
              <a:buFont typeface="Wingdings" pitchFamily="2" charset="2"/>
              <a:buChar char=""/>
              <a:defRPr sz="3001"/>
            </a:lvl1pPr>
            <a:lvl2pPr marL="388247" indent="-175069">
              <a:buFont typeface="Wingdings" pitchFamily="2" charset="2"/>
              <a:buChar char=""/>
              <a:defRPr>
                <a:latin typeface="+mn-lt"/>
              </a:defRPr>
            </a:lvl2pPr>
            <a:lvl3pPr marL="556171" indent="-167923">
              <a:buFont typeface="Wingdings" pitchFamily="2" charset="2"/>
              <a:buChar char=""/>
              <a:tabLst/>
              <a:defRPr>
                <a:latin typeface="+mn-lt"/>
              </a:defRPr>
            </a:lvl3pPr>
            <a:lvl4pPr marL="685983" indent="-129813">
              <a:buFont typeface="Wingdings" pitchFamily="2" charset="2"/>
              <a:buChar char=""/>
              <a:defRPr>
                <a:latin typeface="+mn-lt"/>
              </a:defRPr>
            </a:lvl4pPr>
            <a:lvl5pPr marL="815796" indent="-129813">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3271381731"/>
      </p:ext>
    </p:extLst>
  </p:cSld>
  <p:clrMapOvr>
    <a:masterClrMapping/>
  </p:clrMapOvr>
  <p:transition>
    <p:fade/>
  </p:transition>
  <p:timing>
    <p:tnLst>
      <p:par>
        <p:cTn id="1" dur="indefinite" restart="never" nodeType="tmRoot"/>
      </p:par>
    </p:tnLst>
  </p:timing>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390627" y="1447801"/>
            <a:ext cx="4047274" cy="2462213"/>
          </a:xfrm>
        </p:spPr>
        <p:txBody>
          <a:bodyPr/>
          <a:lstStyle>
            <a:lvl1pPr marL="0" indent="0">
              <a:spcBef>
                <a:spcPts val="900"/>
              </a:spcBef>
              <a:buNone/>
              <a:defRPr sz="3001">
                <a:gradFill>
                  <a:gsLst>
                    <a:gs pos="100000">
                      <a:schemeClr val="tx2"/>
                    </a:gs>
                    <a:gs pos="0">
                      <a:schemeClr val="tx2"/>
                    </a:gs>
                  </a:gsLst>
                  <a:lin ang="5400000" scaled="0"/>
                </a:gradFill>
                <a:latin typeface="+mj-lt"/>
              </a:defRPr>
            </a:lvl1pPr>
            <a:lvl2pPr marL="0" indent="0">
              <a:buNone/>
              <a:defRPr sz="1500"/>
            </a:lvl2pPr>
            <a:lvl3pPr marL="175069" indent="0">
              <a:buNone/>
              <a:defRPr sz="1500"/>
            </a:lvl3pPr>
            <a:lvl4pPr marL="342991" indent="0">
              <a:buNone/>
              <a:defRPr sz="1500"/>
            </a:lvl4pPr>
            <a:lvl5pPr marL="520442" indent="0">
              <a:buNone/>
              <a:defRPr sz="15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4709672" y="1447801"/>
            <a:ext cx="4047274" cy="2462213"/>
          </a:xfrm>
        </p:spPr>
        <p:txBody>
          <a:bodyPr/>
          <a:lstStyle>
            <a:lvl1pPr marL="0" indent="0">
              <a:spcBef>
                <a:spcPts val="900"/>
              </a:spcBef>
              <a:buNone/>
              <a:defRPr lang="en-US" sz="3001" kern="1200" spc="-53" baseline="0" dirty="0" smtClean="0">
                <a:gradFill>
                  <a:gsLst>
                    <a:gs pos="100000">
                      <a:schemeClr val="tx2"/>
                    </a:gs>
                    <a:gs pos="0">
                      <a:schemeClr val="tx2"/>
                    </a:gs>
                  </a:gsLst>
                  <a:lin ang="5400000" scaled="0"/>
                </a:gradFill>
                <a:latin typeface="+mj-lt"/>
                <a:ea typeface="+mn-ea"/>
                <a:cs typeface="+mn-cs"/>
              </a:defRPr>
            </a:lvl1pPr>
            <a:lvl2pPr marL="2382"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250">
                      <a:schemeClr val="bg2"/>
                    </a:gs>
                    <a:gs pos="100000">
                      <a:schemeClr val="bg2"/>
                    </a:gs>
                  </a:gsLst>
                  <a:lin ang="5400000" scaled="0"/>
                </a:gradFill>
                <a:latin typeface="+mn-lt"/>
                <a:ea typeface="+mn-ea"/>
                <a:cs typeface="+mn-cs"/>
              </a:defRPr>
            </a:lvl2pPr>
            <a:lvl3pPr marL="175069"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250">
                      <a:schemeClr val="bg2"/>
                    </a:gs>
                    <a:gs pos="100000">
                      <a:schemeClr val="bg2"/>
                    </a:gs>
                  </a:gsLst>
                  <a:lin ang="5400000" scaled="0"/>
                </a:gradFill>
                <a:latin typeface="+mn-lt"/>
                <a:ea typeface="+mn-ea"/>
                <a:cs typeface="+mn-cs"/>
              </a:defRPr>
            </a:lvl3pPr>
            <a:lvl4pPr marL="345373"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250">
                      <a:schemeClr val="bg2"/>
                    </a:gs>
                    <a:gs pos="100000">
                      <a:schemeClr val="bg2"/>
                    </a:gs>
                  </a:gsLst>
                  <a:lin ang="5400000" scaled="0"/>
                </a:gradFill>
                <a:latin typeface="+mn-lt"/>
                <a:ea typeface="+mn-ea"/>
                <a:cs typeface="+mn-cs"/>
              </a:defRPr>
            </a:lvl4pPr>
            <a:lvl5pPr marL="515678"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a:gradFill>
                  <a:gsLst>
                    <a:gs pos="1250">
                      <a:schemeClr val="bg2"/>
                    </a:gs>
                    <a:gs pos="100000">
                      <a:schemeClr val="bg2"/>
                    </a:gs>
                  </a:gsLst>
                  <a:lin ang="5400000" scaled="0"/>
                </a:gradFill>
                <a:latin typeface="+mn-lt"/>
                <a:ea typeface="+mn-ea"/>
                <a:cs typeface="+mn-cs"/>
              </a:defRPr>
            </a:lvl5pPr>
          </a:lstStyle>
          <a:p>
            <a:pPr marL="0" marR="0" lvl="0"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1891261922"/>
      </p:ext>
    </p:extLst>
  </p:cSld>
  <p:clrMapOvr>
    <a:masterClrMapping/>
  </p:clrMapOvr>
  <p:transition>
    <p:fade/>
  </p:transition>
  <p:timing>
    <p:tnLst>
      <p:par>
        <p:cTn id="1" dur="indefinite" restart="never" nodeType="tmRoot"/>
      </p:par>
    </p:tnLst>
  </p:timing>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390627" y="1447801"/>
            <a:ext cx="4047274" cy="2462213"/>
          </a:xfrm>
        </p:spPr>
        <p:txBody>
          <a:bodyPr/>
          <a:lstStyle>
            <a:lvl1pPr marL="0" indent="0">
              <a:spcBef>
                <a:spcPts val="900"/>
              </a:spcBef>
              <a:buNone/>
              <a:defRPr sz="3001">
                <a:gradFill>
                  <a:gsLst>
                    <a:gs pos="1000">
                      <a:schemeClr val="bg2"/>
                    </a:gs>
                    <a:gs pos="98000">
                      <a:schemeClr val="bg2"/>
                    </a:gs>
                  </a:gsLst>
                  <a:lin ang="5400000" scaled="0"/>
                </a:gradFill>
                <a:latin typeface="+mj-lt"/>
              </a:defRPr>
            </a:lvl1pPr>
            <a:lvl2pPr marL="0" indent="0">
              <a:buNone/>
              <a:defRPr sz="1500">
                <a:gradFill>
                  <a:gsLst>
                    <a:gs pos="1000">
                      <a:schemeClr val="bg2"/>
                    </a:gs>
                    <a:gs pos="98000">
                      <a:schemeClr val="bg2"/>
                    </a:gs>
                  </a:gsLst>
                  <a:lin ang="5400000" scaled="0"/>
                </a:gradFill>
              </a:defRPr>
            </a:lvl2pPr>
            <a:lvl3pPr marL="175069" indent="0">
              <a:buNone/>
              <a:defRPr sz="1500">
                <a:gradFill>
                  <a:gsLst>
                    <a:gs pos="1000">
                      <a:schemeClr val="bg2"/>
                    </a:gs>
                    <a:gs pos="98000">
                      <a:schemeClr val="bg2"/>
                    </a:gs>
                  </a:gsLst>
                  <a:lin ang="5400000" scaled="0"/>
                </a:gradFill>
              </a:defRPr>
            </a:lvl3pPr>
            <a:lvl4pPr marL="342991" indent="0">
              <a:buNone/>
              <a:defRPr sz="1500">
                <a:gradFill>
                  <a:gsLst>
                    <a:gs pos="1000">
                      <a:schemeClr val="bg2"/>
                    </a:gs>
                    <a:gs pos="98000">
                      <a:schemeClr val="bg2"/>
                    </a:gs>
                  </a:gsLst>
                  <a:lin ang="5400000" scaled="0"/>
                </a:gradFill>
              </a:defRPr>
            </a:lvl4pPr>
            <a:lvl5pPr marL="520442" indent="0">
              <a:buNone/>
              <a:defRPr sz="1500">
                <a:gradFill>
                  <a:gsLst>
                    <a:gs pos="1000">
                      <a:schemeClr val="bg2"/>
                    </a:gs>
                    <a:gs pos="98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4709672" y="1447801"/>
            <a:ext cx="4047274" cy="2462213"/>
          </a:xfrm>
        </p:spPr>
        <p:txBody>
          <a:bodyPr/>
          <a:lstStyle>
            <a:lvl1pPr marL="0" indent="0">
              <a:spcBef>
                <a:spcPts val="900"/>
              </a:spcBef>
              <a:buNone/>
              <a:defRPr lang="en-US" sz="3001" kern="1200" spc="-53" baseline="0" dirty="0" smtClean="0">
                <a:gradFill>
                  <a:gsLst>
                    <a:gs pos="1000">
                      <a:schemeClr val="bg2"/>
                    </a:gs>
                    <a:gs pos="98000">
                      <a:schemeClr val="bg2"/>
                    </a:gs>
                  </a:gsLst>
                  <a:lin ang="5400000" scaled="0"/>
                </a:gradFill>
                <a:latin typeface="+mj-lt"/>
                <a:ea typeface="+mn-ea"/>
                <a:cs typeface="+mn-cs"/>
              </a:defRPr>
            </a:lvl1pPr>
            <a:lvl2pPr marL="2382"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000">
                      <a:schemeClr val="bg2"/>
                    </a:gs>
                    <a:gs pos="98000">
                      <a:schemeClr val="bg2"/>
                    </a:gs>
                  </a:gsLst>
                  <a:lin ang="5400000" scaled="0"/>
                </a:gradFill>
                <a:latin typeface="+mn-lt"/>
                <a:ea typeface="+mn-ea"/>
                <a:cs typeface="+mn-cs"/>
              </a:defRPr>
            </a:lvl2pPr>
            <a:lvl3pPr marL="175069"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000">
                      <a:schemeClr val="bg2"/>
                    </a:gs>
                    <a:gs pos="98000">
                      <a:schemeClr val="bg2"/>
                    </a:gs>
                  </a:gsLst>
                  <a:lin ang="5400000" scaled="0"/>
                </a:gradFill>
                <a:latin typeface="+mn-lt"/>
                <a:ea typeface="+mn-ea"/>
                <a:cs typeface="+mn-cs"/>
              </a:defRPr>
            </a:lvl3pPr>
            <a:lvl4pPr marL="345373"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000">
                      <a:schemeClr val="bg2"/>
                    </a:gs>
                    <a:gs pos="98000">
                      <a:schemeClr val="bg2"/>
                    </a:gs>
                  </a:gsLst>
                  <a:lin ang="5400000" scaled="0"/>
                </a:gradFill>
                <a:latin typeface="+mn-lt"/>
                <a:ea typeface="+mn-ea"/>
                <a:cs typeface="+mn-cs"/>
              </a:defRPr>
            </a:lvl4pPr>
            <a:lvl5pPr marL="515678"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a:gradFill>
                  <a:gsLst>
                    <a:gs pos="1000">
                      <a:schemeClr val="bg2"/>
                    </a:gs>
                    <a:gs pos="98000">
                      <a:schemeClr val="bg2"/>
                    </a:gs>
                  </a:gsLst>
                  <a:lin ang="5400000" scaled="0"/>
                </a:gradFill>
                <a:latin typeface="+mn-lt"/>
                <a:ea typeface="+mn-ea"/>
                <a:cs typeface="+mn-cs"/>
              </a:defRPr>
            </a:lvl5pPr>
          </a:lstStyle>
          <a:p>
            <a:pPr marL="0" marR="0" lvl="0"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3688167199"/>
      </p:ext>
    </p:extLst>
  </p:cSld>
  <p:clrMapOvr>
    <a:masterClrMapping/>
  </p:clrMapOvr>
  <p:transition>
    <p:fade/>
  </p:transition>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390627" y="1447801"/>
            <a:ext cx="4047274" cy="1763816"/>
          </a:xfrm>
        </p:spPr>
        <p:txBody>
          <a:bodyPr>
            <a:spAutoFit/>
          </a:bodyPr>
          <a:lstStyle>
            <a:lvl1pPr marL="219133" indent="-219133">
              <a:spcBef>
                <a:spcPts val="900"/>
              </a:spcBef>
              <a:buClr>
                <a:schemeClr val="bg2"/>
              </a:buClr>
              <a:buSzPct val="100000"/>
              <a:buFont typeface="Wingdings" pitchFamily="2" charset="2"/>
              <a:buChar char=""/>
              <a:defRPr lang="en-US" sz="2701" kern="1200" spc="-53" baseline="0" dirty="0" smtClean="0">
                <a:gradFill>
                  <a:gsLst>
                    <a:gs pos="1250">
                      <a:schemeClr val="bg2"/>
                    </a:gs>
                    <a:gs pos="100000">
                      <a:schemeClr val="bg2"/>
                    </a:gs>
                  </a:gsLst>
                  <a:lin ang="5400000" scaled="0"/>
                </a:gradFill>
                <a:latin typeface="+mj-lt"/>
                <a:ea typeface="+mn-ea"/>
                <a:cs typeface="+mn-cs"/>
              </a:defRPr>
            </a:lvl1pPr>
            <a:lvl2pPr marL="390629" indent="-171496">
              <a:defRPr sz="1500"/>
            </a:lvl2pPr>
            <a:lvl3pPr marL="514487" indent="-123858">
              <a:tabLst/>
              <a:defRPr sz="1500"/>
            </a:lvl3pPr>
            <a:lvl4pPr marL="647873" indent="-133386">
              <a:defRPr/>
            </a:lvl4pPr>
            <a:lvl5pPr marL="771731" indent="-123858">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4709672" y="1447800"/>
            <a:ext cx="4047274" cy="2040815"/>
          </a:xfrm>
        </p:spPr>
        <p:txBody>
          <a:bodyPr>
            <a:spAutoFit/>
          </a:bodyPr>
          <a:lstStyle>
            <a:lvl1pPr marL="254862" indent="-254862">
              <a:spcBef>
                <a:spcPts val="900"/>
              </a:spcBef>
              <a:buClr>
                <a:schemeClr val="bg2"/>
              </a:buClr>
              <a:buFont typeface="Arial" pitchFamily="34" charset="0"/>
              <a:buChar char="•"/>
              <a:defRPr lang="en-US" sz="2701" kern="1200" spc="-53" baseline="0" dirty="0" smtClean="0">
                <a:gradFill>
                  <a:gsLst>
                    <a:gs pos="1250">
                      <a:schemeClr val="bg2"/>
                    </a:gs>
                    <a:gs pos="100000">
                      <a:schemeClr val="bg2"/>
                    </a:gs>
                  </a:gsLst>
                  <a:lin ang="5400000" scaled="0"/>
                </a:gradFill>
                <a:latin typeface="+mj-lt"/>
                <a:ea typeface="+mn-ea"/>
                <a:cs typeface="+mn-cs"/>
              </a:defRPr>
            </a:lvl1pPr>
            <a:lvl2pPr marL="476377" indent="-257244">
              <a:defRPr lang="en-US" sz="1500" kern="1200" spc="0" baseline="0" dirty="0" smtClean="0">
                <a:gradFill>
                  <a:gsLst>
                    <a:gs pos="1250">
                      <a:schemeClr val="bg2"/>
                    </a:gs>
                    <a:gs pos="100000">
                      <a:schemeClr val="bg2"/>
                    </a:gs>
                  </a:gsLst>
                  <a:lin ang="5400000" scaled="0"/>
                </a:gradFill>
                <a:latin typeface="+mn-lt"/>
                <a:ea typeface="+mn-ea"/>
                <a:cs typeface="+mn-cs"/>
              </a:defRPr>
            </a:lvl2pPr>
            <a:lvl3pPr marL="647873" indent="-257244">
              <a:defRPr lang="en-US" sz="1500" kern="1200" spc="0" baseline="0" dirty="0" smtClean="0">
                <a:gradFill>
                  <a:gsLst>
                    <a:gs pos="1250">
                      <a:schemeClr val="bg2"/>
                    </a:gs>
                    <a:gs pos="100000">
                      <a:schemeClr val="bg2"/>
                    </a:gs>
                  </a:gsLst>
                  <a:lin ang="5400000" scaled="0"/>
                </a:gradFill>
                <a:latin typeface="+mn-lt"/>
                <a:ea typeface="+mn-ea"/>
                <a:cs typeface="+mn-cs"/>
              </a:defRPr>
            </a:lvl3pPr>
            <a:lvl4pPr marL="771731" indent="-257244">
              <a:defRPr lang="en-US" sz="1500" kern="1200" spc="0" baseline="0" dirty="0" smtClean="0">
                <a:gradFill>
                  <a:gsLst>
                    <a:gs pos="1250">
                      <a:schemeClr val="bg2"/>
                    </a:gs>
                    <a:gs pos="100000">
                      <a:schemeClr val="bg2"/>
                    </a:gs>
                  </a:gsLst>
                  <a:lin ang="5400000" scaled="0"/>
                </a:gradFill>
                <a:latin typeface="+mn-lt"/>
                <a:ea typeface="+mn-ea"/>
                <a:cs typeface="+mn-cs"/>
              </a:defRPr>
            </a:lvl4pPr>
            <a:lvl5pPr marL="905116" indent="-257244">
              <a:defRPr lang="en-US" sz="1500" kern="1200" spc="0" baseline="0" dirty="0">
                <a:gradFill>
                  <a:gsLst>
                    <a:gs pos="1250">
                      <a:schemeClr val="bg2"/>
                    </a:gs>
                    <a:gs pos="100000">
                      <a:schemeClr val="bg2"/>
                    </a:gs>
                  </a:gsLst>
                  <a:lin ang="5400000" scaled="0"/>
                </a:gradFill>
                <a:latin typeface="+mn-lt"/>
                <a:ea typeface="+mn-ea"/>
                <a:cs typeface="+mn-cs"/>
              </a:defRPr>
            </a:lvl5pPr>
          </a:lstStyle>
          <a:p>
            <a:pPr marL="219133" marR="0" lvl="0"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Click to edit Master text styles</a:t>
            </a:r>
          </a:p>
          <a:p>
            <a:pPr marL="219133" marR="0" lvl="1"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Second level</a:t>
            </a:r>
          </a:p>
          <a:p>
            <a:pPr marL="219133" marR="0" lvl="2"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Third level</a:t>
            </a:r>
          </a:p>
          <a:p>
            <a:pPr marL="219133" marR="0" lvl="3"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Fourth level</a:t>
            </a:r>
          </a:p>
          <a:p>
            <a:pPr marL="219133" marR="0" lvl="4"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Fifth level</a:t>
            </a:r>
            <a:endParaRPr lang="en-US" dirty="0"/>
          </a:p>
        </p:txBody>
      </p:sp>
      <p:sp>
        <p:nvSpPr>
          <p:cNvPr id="6"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3228516396"/>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390626" y="1447801"/>
            <a:ext cx="4076211" cy="1661993"/>
          </a:xfrm>
          <a:prstGeom prst="rect">
            <a:avLst/>
          </a:prstGeom>
        </p:spPr>
        <p:txBody>
          <a:bodyPr>
            <a:noAutofit/>
          </a:bodyPr>
          <a:lstStyle>
            <a:lvl1pPr marL="0" indent="0">
              <a:buNone/>
              <a:defRPr sz="3001" b="0" cap="none" baseline="0">
                <a:gradFill>
                  <a:gsLst>
                    <a:gs pos="100000">
                      <a:schemeClr val="tx2"/>
                    </a:gs>
                    <a:gs pos="0">
                      <a:schemeClr val="tx2"/>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6" name="Content Placeholder 5"/>
          <p:cNvSpPr>
            <a:spLocks noGrp="1"/>
          </p:cNvSpPr>
          <p:nvPr>
            <p:ph sz="quarter" idx="4"/>
          </p:nvPr>
        </p:nvSpPr>
        <p:spPr>
          <a:xfrm>
            <a:off x="4642320" y="1681905"/>
            <a:ext cx="4114627" cy="332399"/>
          </a:xfrm>
          <a:prstGeom prst="rect">
            <a:avLst/>
          </a:prstGeom>
        </p:spPr>
        <p:txBody>
          <a:bodyPr>
            <a:noAutofit/>
          </a:bodyPr>
          <a:lstStyle>
            <a:lvl1pPr marL="0" indent="0">
              <a:spcBef>
                <a:spcPts val="900"/>
              </a:spcBef>
              <a:buNone/>
              <a:defRPr lang="en-US" sz="1500" kern="1200" spc="0" dirty="0" smtClean="0">
                <a:gradFill>
                  <a:gsLst>
                    <a:gs pos="100000">
                      <a:schemeClr val="bg2"/>
                    </a:gs>
                    <a:gs pos="0">
                      <a:schemeClr val="bg2"/>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sp>
        <p:nvSpPr>
          <p:cNvPr id="10"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869472064"/>
      </p:ext>
    </p:extLst>
  </p:cSld>
  <p:clrMapOvr>
    <a:masterClrMapping/>
  </p:clrMapOvr>
  <p:timing>
    <p:tnLst>
      <p:par>
        <p:cTn id="1" dur="indefinite" restart="never" nodeType="tmRoot"/>
      </p:par>
    </p:tnLst>
  </p:timing>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sp>
        <p:nvSpPr>
          <p:cNvPr id="4" name="Picture Placeholder 3"/>
          <p:cNvSpPr>
            <a:spLocks noGrp="1"/>
          </p:cNvSpPr>
          <p:nvPr>
            <p:ph type="pic" sz="quarter" idx="14" hasCustomPrompt="1"/>
          </p:nvPr>
        </p:nvSpPr>
        <p:spPr>
          <a:xfrm>
            <a:off x="4657748" y="0"/>
            <a:ext cx="4486252" cy="6858000"/>
          </a:xfrm>
        </p:spPr>
        <p:txBody>
          <a:bodyPr lIns="182880" anchor="ctr"/>
          <a:lstStyle>
            <a:lvl1pPr marL="0" indent="0" algn="l">
              <a:buNone/>
              <a:defRPr/>
            </a:lvl1pPr>
          </a:lstStyle>
          <a:p>
            <a:r>
              <a:rPr lang="en-US" dirty="0" smtClean="0"/>
              <a:t>Click to insert photo.</a:t>
            </a:r>
            <a:endParaRPr lang="en-US" dirty="0"/>
          </a:p>
        </p:txBody>
      </p:sp>
      <p:sp>
        <p:nvSpPr>
          <p:cNvPr id="3" name="Text Placeholder 2"/>
          <p:cNvSpPr>
            <a:spLocks noGrp="1"/>
          </p:cNvSpPr>
          <p:nvPr>
            <p:ph type="body" idx="1" hasCustomPrompt="1"/>
          </p:nvPr>
        </p:nvSpPr>
        <p:spPr>
          <a:xfrm>
            <a:off x="390626" y="1447801"/>
            <a:ext cx="4076211" cy="1178442"/>
          </a:xfrm>
          <a:prstGeom prst="rect">
            <a:avLst/>
          </a:prstGeom>
        </p:spPr>
        <p:txBody>
          <a:bodyPr>
            <a:noAutofit/>
          </a:bodyPr>
          <a:lstStyle>
            <a:lvl1pPr marL="0" indent="0">
              <a:buNone/>
              <a:defRPr sz="3001" b="0" cap="none" baseline="0">
                <a:gradFill>
                  <a:gsLst>
                    <a:gs pos="100000">
                      <a:schemeClr val="tx2"/>
                    </a:gs>
                    <a:gs pos="0">
                      <a:schemeClr val="tx2"/>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10"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sp>
        <p:nvSpPr>
          <p:cNvPr id="9" name="Content Placeholder 5"/>
          <p:cNvSpPr>
            <a:spLocks noGrp="1"/>
          </p:cNvSpPr>
          <p:nvPr>
            <p:ph sz="quarter" idx="13"/>
          </p:nvPr>
        </p:nvSpPr>
        <p:spPr>
          <a:xfrm>
            <a:off x="390627" y="2734985"/>
            <a:ext cx="4084187" cy="609398"/>
          </a:xfrm>
          <a:prstGeom prst="rect">
            <a:avLst/>
          </a:prstGeom>
        </p:spPr>
        <p:txBody>
          <a:bodyPr>
            <a:noAutofit/>
          </a:bodyPr>
          <a:lstStyle>
            <a:lvl1pPr marL="0" indent="0">
              <a:spcBef>
                <a:spcPts val="900"/>
              </a:spcBef>
              <a:buFont typeface="Arial" pitchFamily="34" charset="0"/>
              <a:buNone/>
              <a:defRPr lang="en-US" sz="1500" kern="1200" spc="0" dirty="0" smtClean="0">
                <a:gradFill>
                  <a:gsLst>
                    <a:gs pos="100000">
                      <a:schemeClr val="bg2"/>
                    </a:gs>
                    <a:gs pos="0">
                      <a:schemeClr val="bg2"/>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2942320675"/>
      </p:ext>
    </p:extLst>
  </p:cSld>
  <p:clrMapOvr>
    <a:masterClrMapping/>
  </p:clrMapOvr>
  <p:timing>
    <p:tnLst>
      <p:par>
        <p:cTn id="1" dur="indefinite" restart="never" nodeType="tmRoot"/>
      </p:par>
    </p:tnLst>
  </p:timing>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664783" y="1447801"/>
            <a:ext cx="4076211" cy="1178442"/>
          </a:xfrm>
          <a:prstGeom prst="rect">
            <a:avLst/>
          </a:prstGeom>
        </p:spPr>
        <p:txBody>
          <a:bodyPr>
            <a:noAutofit/>
          </a:bodyPr>
          <a:lstStyle>
            <a:lvl1pPr marL="0" indent="0">
              <a:buNone/>
              <a:defRPr sz="3001" b="0" cap="none" baseline="0">
                <a:gradFill>
                  <a:gsLst>
                    <a:gs pos="100000">
                      <a:schemeClr val="tx2"/>
                    </a:gs>
                    <a:gs pos="0">
                      <a:schemeClr val="tx2"/>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9" name="Content Placeholder 5"/>
          <p:cNvSpPr>
            <a:spLocks noGrp="1"/>
          </p:cNvSpPr>
          <p:nvPr>
            <p:ph sz="quarter" idx="13"/>
          </p:nvPr>
        </p:nvSpPr>
        <p:spPr>
          <a:xfrm>
            <a:off x="4664783" y="2734985"/>
            <a:ext cx="4084187" cy="609398"/>
          </a:xfrm>
          <a:prstGeom prst="rect">
            <a:avLst/>
          </a:prstGeom>
        </p:spPr>
        <p:txBody>
          <a:bodyPr>
            <a:noAutofit/>
          </a:bodyPr>
          <a:lstStyle>
            <a:lvl1pPr marL="0" indent="0">
              <a:spcBef>
                <a:spcPts val="900"/>
              </a:spcBef>
              <a:buFont typeface="Arial" pitchFamily="34" charset="0"/>
              <a:buNone/>
              <a:defRPr lang="en-US" sz="1500" kern="1200" spc="0" dirty="0" smtClean="0">
                <a:gradFill>
                  <a:gsLst>
                    <a:gs pos="100000">
                      <a:schemeClr val="bg2"/>
                    </a:gs>
                    <a:gs pos="0">
                      <a:schemeClr val="bg2"/>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4486252" cy="6858000"/>
          </a:xfrm>
        </p:spPr>
        <p:txBody>
          <a:bodyPr lIns="182880" anchor="ctr"/>
          <a:lstStyle>
            <a:lvl1pPr marL="0" indent="0" algn="l">
              <a:buNone/>
              <a:defRPr/>
            </a:lvl1pPr>
          </a:lstStyle>
          <a:p>
            <a:r>
              <a:rPr lang="en-US" dirty="0" smtClean="0"/>
              <a:t>Click to insert photo.</a:t>
            </a:r>
            <a:endParaRPr lang="en-US" dirty="0"/>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2729593238"/>
      </p:ext>
    </p:extLst>
  </p:cSld>
  <p:clrMapOvr>
    <a:masterClrMapping/>
  </p:clrMapOvr>
  <p:timing>
    <p:tnLst>
      <p:par>
        <p:cTn id="1" dur="indefinite" restart="never" nodeType="tmRoot"/>
      </p:par>
    </p:tnLst>
  </p:timing>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7145" y="0"/>
            <a:ext cx="4491017"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sz="1650" b="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390626" y="1447801"/>
            <a:ext cx="3925323" cy="1661993"/>
          </a:xfrm>
          <a:prstGeom prst="rect">
            <a:avLst/>
          </a:prstGeom>
        </p:spPr>
        <p:txBody>
          <a:bodyPr>
            <a:noAutofit/>
          </a:bodyPr>
          <a:lstStyle>
            <a:lvl1pPr marL="0" indent="0">
              <a:buNone/>
              <a:defRPr sz="3001" b="0" cap="none" baseline="0">
                <a:gradFill>
                  <a:gsLst>
                    <a:gs pos="100000">
                      <a:schemeClr val="bg1"/>
                    </a:gs>
                    <a:gs pos="0">
                      <a:schemeClr val="bg1"/>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6" name="Content Placeholder 5"/>
          <p:cNvSpPr>
            <a:spLocks noGrp="1"/>
          </p:cNvSpPr>
          <p:nvPr>
            <p:ph sz="quarter" idx="4"/>
          </p:nvPr>
        </p:nvSpPr>
        <p:spPr>
          <a:xfrm>
            <a:off x="4642320" y="1681905"/>
            <a:ext cx="4114627" cy="332399"/>
          </a:xfrm>
          <a:prstGeom prst="rect">
            <a:avLst/>
          </a:prstGeom>
        </p:spPr>
        <p:txBody>
          <a:bodyPr>
            <a:noAutofit/>
          </a:bodyPr>
          <a:lstStyle>
            <a:lvl1pPr marL="0" indent="0">
              <a:spcBef>
                <a:spcPts val="900"/>
              </a:spcBef>
              <a:buNone/>
              <a:defRPr lang="en-US" sz="1500" kern="1200" spc="0" dirty="0" smtClean="0">
                <a:gradFill>
                  <a:gsLst>
                    <a:gs pos="100000">
                      <a:schemeClr val="bg2"/>
                    </a:gs>
                    <a:gs pos="0">
                      <a:schemeClr val="bg2"/>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4118402901"/>
      </p:ext>
    </p:extLst>
  </p:cSld>
  <p:clrMapOvr>
    <a:masterClrMapping/>
  </p:clrMapOvr>
  <p:timing>
    <p:tnLst>
      <p:par>
        <p:cTn id="1" dur="indefinite" restart="never" nodeType="tmRoot"/>
      </p:par>
    </p:tnLst>
  </p:timing>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4" name="Picture Placeholder 3"/>
          <p:cNvSpPr>
            <a:spLocks noGrp="1"/>
          </p:cNvSpPr>
          <p:nvPr>
            <p:ph type="pic" sz="quarter" idx="14" hasCustomPrompt="1"/>
          </p:nvPr>
        </p:nvSpPr>
        <p:spPr>
          <a:xfrm>
            <a:off x="4657748" y="0"/>
            <a:ext cx="4486252" cy="6858000"/>
          </a:xfrm>
        </p:spPr>
        <p:txBody>
          <a:bodyPr lIns="182880" anchor="ctr"/>
          <a:lstStyle>
            <a:lvl1pPr marL="0" indent="0" algn="l">
              <a:buNone/>
              <a:defRPr/>
            </a:lvl1pPr>
          </a:lstStyle>
          <a:p>
            <a:r>
              <a:rPr lang="en-US" dirty="0" smtClean="0"/>
              <a:t>Click to insert photo.</a:t>
            </a:r>
            <a:endParaRPr lang="en-US" dirty="0"/>
          </a:p>
        </p:txBody>
      </p:sp>
      <p:sp>
        <p:nvSpPr>
          <p:cNvPr id="7" name="Rectangle 6"/>
          <p:cNvSpPr/>
          <p:nvPr userDrawn="1"/>
        </p:nvSpPr>
        <p:spPr bwMode="white">
          <a:xfrm>
            <a:off x="0" y="0"/>
            <a:ext cx="4666084"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sz="1650" b="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390626" y="1447801"/>
            <a:ext cx="4076211" cy="1178442"/>
          </a:xfrm>
          <a:prstGeom prst="rect">
            <a:avLst/>
          </a:prstGeom>
        </p:spPr>
        <p:txBody>
          <a:bodyPr>
            <a:noAutofit/>
          </a:bodyPr>
          <a:lstStyle>
            <a:lvl1pPr marL="0" indent="0">
              <a:buNone/>
              <a:defRPr sz="3001" b="0" cap="none" baseline="0">
                <a:gradFill>
                  <a:gsLst>
                    <a:gs pos="100000">
                      <a:schemeClr val="bg1"/>
                    </a:gs>
                    <a:gs pos="0">
                      <a:schemeClr val="bg1"/>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9" name="Content Placeholder 5"/>
          <p:cNvSpPr>
            <a:spLocks noGrp="1"/>
          </p:cNvSpPr>
          <p:nvPr>
            <p:ph sz="quarter" idx="13"/>
          </p:nvPr>
        </p:nvSpPr>
        <p:spPr>
          <a:xfrm>
            <a:off x="390627" y="2734985"/>
            <a:ext cx="4084187" cy="609398"/>
          </a:xfrm>
          <a:prstGeom prst="rect">
            <a:avLst/>
          </a:prstGeom>
        </p:spPr>
        <p:txBody>
          <a:bodyPr>
            <a:noAutofit/>
          </a:bodyPr>
          <a:lstStyle>
            <a:lvl1pPr marL="0" indent="0">
              <a:spcBef>
                <a:spcPts val="900"/>
              </a:spcBef>
              <a:buFont typeface="Arial" pitchFamily="34" charset="0"/>
              <a:buNone/>
              <a:defRPr lang="en-US" sz="1500" kern="1200" spc="0" dirty="0" smtClean="0">
                <a:gradFill>
                  <a:gsLst>
                    <a:gs pos="100000">
                      <a:schemeClr val="bg1"/>
                    </a:gs>
                    <a:gs pos="0">
                      <a:schemeClr val="bg1"/>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3138601820"/>
      </p:ext>
    </p:extLst>
  </p:cSld>
  <p:clrMapOvr>
    <a:masterClrMapping/>
  </p:clrMapOvr>
  <p:timing>
    <p:tnLst>
      <p:par>
        <p:cTn id="1" dur="indefinite" restart="never" nodeType="tmRoot"/>
      </p:par>
    </p:tnLst>
  </p:timing>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4476726" y="0"/>
            <a:ext cx="4667274"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sz="1650" b="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4664783" y="1447801"/>
            <a:ext cx="4076211" cy="1178442"/>
          </a:xfrm>
          <a:prstGeom prst="rect">
            <a:avLst/>
          </a:prstGeom>
        </p:spPr>
        <p:txBody>
          <a:bodyPr>
            <a:noAutofit/>
          </a:bodyPr>
          <a:lstStyle>
            <a:lvl1pPr marL="0" indent="0">
              <a:buNone/>
              <a:defRPr sz="3001" b="0" cap="none" baseline="0">
                <a:gradFill>
                  <a:gsLst>
                    <a:gs pos="100000">
                      <a:schemeClr val="bg1"/>
                    </a:gs>
                    <a:gs pos="0">
                      <a:schemeClr val="bg1"/>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9" name="Content Placeholder 5"/>
          <p:cNvSpPr>
            <a:spLocks noGrp="1"/>
          </p:cNvSpPr>
          <p:nvPr>
            <p:ph sz="quarter" idx="13"/>
          </p:nvPr>
        </p:nvSpPr>
        <p:spPr>
          <a:xfrm>
            <a:off x="4664783" y="2734985"/>
            <a:ext cx="4084187" cy="609398"/>
          </a:xfrm>
          <a:prstGeom prst="rect">
            <a:avLst/>
          </a:prstGeom>
        </p:spPr>
        <p:txBody>
          <a:bodyPr>
            <a:noAutofit/>
          </a:bodyPr>
          <a:lstStyle>
            <a:lvl1pPr marL="0" indent="0">
              <a:spcBef>
                <a:spcPts val="900"/>
              </a:spcBef>
              <a:buFont typeface="Arial" pitchFamily="34" charset="0"/>
              <a:buNone/>
              <a:defRPr lang="en-US" sz="1500" kern="1200" spc="0" dirty="0" smtClean="0">
                <a:gradFill>
                  <a:gsLst>
                    <a:gs pos="100000">
                      <a:schemeClr val="bg1"/>
                    </a:gs>
                    <a:gs pos="0">
                      <a:schemeClr val="bg1"/>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4486252" cy="6858000"/>
          </a:xfrm>
        </p:spPr>
        <p:txBody>
          <a:bodyPr lIns="182880"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377283" y="6000526"/>
            <a:ext cx="1682813" cy="710825"/>
          </a:xfrm>
          <a:prstGeom prst="rect">
            <a:avLst/>
          </a:prstGeom>
        </p:spPr>
      </p:pic>
    </p:spTree>
    <p:extLst>
      <p:ext uri="{BB962C8B-B14F-4D97-AF65-F5344CB8AC3E}">
        <p14:creationId xmlns:p14="http://schemas.microsoft.com/office/powerpoint/2010/main" val="397318014"/>
      </p:ext>
    </p:extLst>
  </p:cSld>
  <p:clrMapOvr>
    <a:masterClrMapping/>
  </p:clrMapOvr>
  <p:timing>
    <p:tnLst>
      <p:par>
        <p:cTn id="1" dur="indefinite" restart="never" nodeType="tmRoot"/>
      </p:par>
    </p:tnLst>
  </p:timing>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857250"/>
            <a:ext cx="9144000" cy="51244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sz="1650" b="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390627" y="1358054"/>
            <a:ext cx="8366320" cy="2863073"/>
          </a:xfrm>
          <a:prstGeom prst="rect">
            <a:avLst/>
          </a:prstGeom>
        </p:spPr>
        <p:txBody>
          <a:bodyPr>
            <a:normAutofit/>
          </a:bodyPr>
          <a:lstStyle>
            <a:lvl1pPr marL="0" indent="0">
              <a:lnSpc>
                <a:spcPct val="90000"/>
              </a:lnSpc>
              <a:buNone/>
              <a:defRPr sz="4801">
                <a:gradFill>
                  <a:gsLst>
                    <a:gs pos="100000">
                      <a:schemeClr val="bg1"/>
                    </a:gs>
                    <a:gs pos="0">
                      <a:schemeClr val="bg1"/>
                    </a:gs>
                  </a:gsLst>
                  <a:lin ang="5400000" scaled="0"/>
                </a:gradFill>
                <a:latin typeface="+mj-lt"/>
              </a:defRPr>
            </a:lvl1pPr>
            <a:lvl2pPr>
              <a:defRPr sz="4801">
                <a:solidFill>
                  <a:schemeClr val="tx2"/>
                </a:solidFill>
                <a:latin typeface="+mn-lt"/>
              </a:defRPr>
            </a:lvl2pPr>
          </a:lstStyle>
          <a:p>
            <a:pPr lvl="0"/>
            <a:r>
              <a:rPr lang="en-US" dirty="0" smtClean="0"/>
              <a:t>“Click to edit Master text styles”</a:t>
            </a:r>
          </a:p>
        </p:txBody>
      </p:sp>
      <p:sp>
        <p:nvSpPr>
          <p:cNvPr id="10"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sp>
        <p:nvSpPr>
          <p:cNvPr id="11" name="Content Placeholder 4"/>
          <p:cNvSpPr>
            <a:spLocks noGrp="1"/>
          </p:cNvSpPr>
          <p:nvPr>
            <p:ph sz="quarter" idx="13"/>
          </p:nvPr>
        </p:nvSpPr>
        <p:spPr>
          <a:xfrm>
            <a:off x="390627" y="4343401"/>
            <a:ext cx="8366320" cy="470747"/>
          </a:xfrm>
          <a:prstGeom prst="rect">
            <a:avLst/>
          </a:prstGeom>
        </p:spPr>
        <p:txBody>
          <a:bodyPr>
            <a:normAutofit/>
          </a:bodyPr>
          <a:lstStyle>
            <a:lvl1pPr marL="0" indent="0">
              <a:lnSpc>
                <a:spcPct val="90000"/>
              </a:lnSpc>
              <a:buNone/>
              <a:defRPr sz="2701">
                <a:gradFill>
                  <a:gsLst>
                    <a:gs pos="100000">
                      <a:schemeClr val="bg1"/>
                    </a:gs>
                    <a:gs pos="0">
                      <a:schemeClr val="bg1"/>
                    </a:gs>
                  </a:gsLst>
                  <a:lin ang="5400000" scaled="0"/>
                </a:gradFill>
                <a:latin typeface="+mj-lt"/>
              </a:defRPr>
            </a:lvl1pPr>
            <a:lvl2pPr>
              <a:defRPr sz="4801">
                <a:solidFill>
                  <a:schemeClr val="tx2"/>
                </a:solidFill>
                <a:latin typeface="+mn-lt"/>
              </a:defRPr>
            </a:lvl2pPr>
          </a:lstStyle>
          <a:p>
            <a:pPr lvl="0"/>
            <a:r>
              <a:rPr lang="en-US" smtClean="0"/>
              <a:t>Click to edit Master text styles</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1439685450"/>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697079200"/>
      </p:ext>
    </p:extLst>
  </p:cSld>
  <p:clrMapOvr>
    <a:masterClrMapping/>
  </p:clrMapOvr>
  <p:transition>
    <p:fade/>
  </p:transition>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93403534"/>
      </p:ext>
    </p:extLst>
  </p:cSld>
  <p:clrMapOvr>
    <a:masterClrMapping/>
  </p:clrMapOvr>
  <p:transition>
    <p:fade/>
  </p:transition>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0" y="1155940"/>
            <a:ext cx="9144000"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b="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388840" y="1447801"/>
            <a:ext cx="8366320" cy="1988237"/>
          </a:xfrm>
        </p:spPr>
        <p:txBody>
          <a:bodyPr/>
          <a:lstStyle>
            <a:lvl1pPr marL="0" indent="0">
              <a:lnSpc>
                <a:spcPct val="95000"/>
              </a:lnSpc>
              <a:buNone/>
              <a:defRPr sz="2401">
                <a:gradFill>
                  <a:gsLst>
                    <a:gs pos="1250">
                      <a:srgbClr val="000000"/>
                    </a:gs>
                    <a:gs pos="100000">
                      <a:srgbClr val="000000"/>
                    </a:gs>
                  </a:gsLst>
                  <a:lin ang="5400000" scaled="0"/>
                </a:gradFill>
                <a:latin typeface="Consolas" pitchFamily="49" charset="0"/>
                <a:cs typeface="Consolas" pitchFamily="49" charset="0"/>
              </a:defRPr>
            </a:lvl1pPr>
            <a:lvl2pPr marL="254862"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429931"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599044"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772922"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9928145"/>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2.jpe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theme" Target="../theme/theme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0.xml"/><Relationship Id="rId13" Type="http://schemas.openxmlformats.org/officeDocument/2006/relationships/slideLayout" Target="../slideLayouts/slideLayout45.xml"/><Relationship Id="rId18" Type="http://schemas.openxmlformats.org/officeDocument/2006/relationships/slideLayout" Target="../slideLayouts/slideLayout50.xml"/><Relationship Id="rId3" Type="http://schemas.openxmlformats.org/officeDocument/2006/relationships/slideLayout" Target="../slideLayouts/slideLayout35.xml"/><Relationship Id="rId21" Type="http://schemas.openxmlformats.org/officeDocument/2006/relationships/slideLayout" Target="../slideLayouts/slideLayout53.xml"/><Relationship Id="rId7" Type="http://schemas.openxmlformats.org/officeDocument/2006/relationships/slideLayout" Target="../slideLayouts/slideLayout39.xml"/><Relationship Id="rId12" Type="http://schemas.openxmlformats.org/officeDocument/2006/relationships/slideLayout" Target="../slideLayouts/slideLayout44.xml"/><Relationship Id="rId17" Type="http://schemas.openxmlformats.org/officeDocument/2006/relationships/slideLayout" Target="../slideLayouts/slideLayout49.xml"/><Relationship Id="rId25" Type="http://schemas.openxmlformats.org/officeDocument/2006/relationships/theme" Target="../theme/theme4.xml"/><Relationship Id="rId2" Type="http://schemas.openxmlformats.org/officeDocument/2006/relationships/slideLayout" Target="../slideLayouts/slideLayout34.xml"/><Relationship Id="rId16" Type="http://schemas.openxmlformats.org/officeDocument/2006/relationships/slideLayout" Target="../slideLayouts/slideLayout48.xml"/><Relationship Id="rId20" Type="http://schemas.openxmlformats.org/officeDocument/2006/relationships/slideLayout" Target="../slideLayouts/slideLayout52.xml"/><Relationship Id="rId1" Type="http://schemas.openxmlformats.org/officeDocument/2006/relationships/slideLayout" Target="../slideLayouts/slideLayout33.xml"/><Relationship Id="rId6" Type="http://schemas.openxmlformats.org/officeDocument/2006/relationships/slideLayout" Target="../slideLayouts/slideLayout38.xml"/><Relationship Id="rId11" Type="http://schemas.openxmlformats.org/officeDocument/2006/relationships/slideLayout" Target="../slideLayouts/slideLayout43.xml"/><Relationship Id="rId24" Type="http://schemas.openxmlformats.org/officeDocument/2006/relationships/slideLayout" Target="../slideLayouts/slideLayout56.xml"/><Relationship Id="rId5" Type="http://schemas.openxmlformats.org/officeDocument/2006/relationships/slideLayout" Target="../slideLayouts/slideLayout37.xml"/><Relationship Id="rId15" Type="http://schemas.openxmlformats.org/officeDocument/2006/relationships/slideLayout" Target="../slideLayouts/slideLayout47.xml"/><Relationship Id="rId23" Type="http://schemas.openxmlformats.org/officeDocument/2006/relationships/slideLayout" Target="../slideLayouts/slideLayout55.xml"/><Relationship Id="rId10" Type="http://schemas.openxmlformats.org/officeDocument/2006/relationships/slideLayout" Target="../slideLayouts/slideLayout42.xml"/><Relationship Id="rId19" Type="http://schemas.openxmlformats.org/officeDocument/2006/relationships/slideLayout" Target="../slideLayouts/slideLayout51.xml"/><Relationship Id="rId4" Type="http://schemas.openxmlformats.org/officeDocument/2006/relationships/slideLayout" Target="../slideLayouts/slideLayout36.xml"/><Relationship Id="rId9" Type="http://schemas.openxmlformats.org/officeDocument/2006/relationships/slideLayout" Target="../slideLayouts/slideLayout41.xml"/><Relationship Id="rId14" Type="http://schemas.openxmlformats.org/officeDocument/2006/relationships/slideLayout" Target="../slideLayouts/slideLayout46.xml"/><Relationship Id="rId22" Type="http://schemas.openxmlformats.org/officeDocument/2006/relationships/slideLayout" Target="../slideLayouts/slideLayout5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64.xml"/><Relationship Id="rId13" Type="http://schemas.openxmlformats.org/officeDocument/2006/relationships/slideLayout" Target="../slideLayouts/slideLayout69.xml"/><Relationship Id="rId18" Type="http://schemas.openxmlformats.org/officeDocument/2006/relationships/slideLayout" Target="../slideLayouts/slideLayout74.xml"/><Relationship Id="rId3" Type="http://schemas.openxmlformats.org/officeDocument/2006/relationships/slideLayout" Target="../slideLayouts/slideLayout59.xml"/><Relationship Id="rId21" Type="http://schemas.openxmlformats.org/officeDocument/2006/relationships/slideLayout" Target="../slideLayouts/slideLayout77.xml"/><Relationship Id="rId7" Type="http://schemas.openxmlformats.org/officeDocument/2006/relationships/slideLayout" Target="../slideLayouts/slideLayout63.xml"/><Relationship Id="rId12" Type="http://schemas.openxmlformats.org/officeDocument/2006/relationships/slideLayout" Target="../slideLayouts/slideLayout68.xml"/><Relationship Id="rId17" Type="http://schemas.openxmlformats.org/officeDocument/2006/relationships/slideLayout" Target="../slideLayouts/slideLayout73.xml"/><Relationship Id="rId25" Type="http://schemas.openxmlformats.org/officeDocument/2006/relationships/theme" Target="../theme/theme5.xml"/><Relationship Id="rId2" Type="http://schemas.openxmlformats.org/officeDocument/2006/relationships/slideLayout" Target="../slideLayouts/slideLayout58.xml"/><Relationship Id="rId16" Type="http://schemas.openxmlformats.org/officeDocument/2006/relationships/slideLayout" Target="../slideLayouts/slideLayout72.xml"/><Relationship Id="rId20" Type="http://schemas.openxmlformats.org/officeDocument/2006/relationships/slideLayout" Target="../slideLayouts/slideLayout76.xml"/><Relationship Id="rId1" Type="http://schemas.openxmlformats.org/officeDocument/2006/relationships/slideLayout" Target="../slideLayouts/slideLayout57.xml"/><Relationship Id="rId6" Type="http://schemas.openxmlformats.org/officeDocument/2006/relationships/slideLayout" Target="../slideLayouts/slideLayout62.xml"/><Relationship Id="rId11" Type="http://schemas.openxmlformats.org/officeDocument/2006/relationships/slideLayout" Target="../slideLayouts/slideLayout67.xml"/><Relationship Id="rId24" Type="http://schemas.openxmlformats.org/officeDocument/2006/relationships/slideLayout" Target="../slideLayouts/slideLayout80.xml"/><Relationship Id="rId5" Type="http://schemas.openxmlformats.org/officeDocument/2006/relationships/slideLayout" Target="../slideLayouts/slideLayout61.xml"/><Relationship Id="rId15" Type="http://schemas.openxmlformats.org/officeDocument/2006/relationships/slideLayout" Target="../slideLayouts/slideLayout71.xml"/><Relationship Id="rId23" Type="http://schemas.openxmlformats.org/officeDocument/2006/relationships/slideLayout" Target="../slideLayouts/slideLayout79.xml"/><Relationship Id="rId10" Type="http://schemas.openxmlformats.org/officeDocument/2006/relationships/slideLayout" Target="../slideLayouts/slideLayout66.xml"/><Relationship Id="rId19" Type="http://schemas.openxmlformats.org/officeDocument/2006/relationships/slideLayout" Target="../slideLayouts/slideLayout75.xml"/><Relationship Id="rId4" Type="http://schemas.openxmlformats.org/officeDocument/2006/relationships/slideLayout" Target="../slideLayouts/slideLayout60.xml"/><Relationship Id="rId9" Type="http://schemas.openxmlformats.org/officeDocument/2006/relationships/slideLayout" Target="../slideLayouts/slideLayout65.xml"/><Relationship Id="rId14" Type="http://schemas.openxmlformats.org/officeDocument/2006/relationships/slideLayout" Target="../slideLayouts/slideLayout70.xml"/><Relationship Id="rId22" Type="http://schemas.openxmlformats.org/officeDocument/2006/relationships/slideLayout" Target="../slideLayouts/slideLayout78.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88.xml"/><Relationship Id="rId13" Type="http://schemas.openxmlformats.org/officeDocument/2006/relationships/slideLayout" Target="../slideLayouts/slideLayout93.xml"/><Relationship Id="rId18" Type="http://schemas.openxmlformats.org/officeDocument/2006/relationships/slideLayout" Target="../slideLayouts/slideLayout98.xml"/><Relationship Id="rId3" Type="http://schemas.openxmlformats.org/officeDocument/2006/relationships/slideLayout" Target="../slideLayouts/slideLayout83.xml"/><Relationship Id="rId21" Type="http://schemas.openxmlformats.org/officeDocument/2006/relationships/slideLayout" Target="../slideLayouts/slideLayout101.xml"/><Relationship Id="rId7" Type="http://schemas.openxmlformats.org/officeDocument/2006/relationships/slideLayout" Target="../slideLayouts/slideLayout87.xml"/><Relationship Id="rId12" Type="http://schemas.openxmlformats.org/officeDocument/2006/relationships/slideLayout" Target="../slideLayouts/slideLayout92.xml"/><Relationship Id="rId17" Type="http://schemas.openxmlformats.org/officeDocument/2006/relationships/slideLayout" Target="../slideLayouts/slideLayout97.xml"/><Relationship Id="rId25" Type="http://schemas.openxmlformats.org/officeDocument/2006/relationships/theme" Target="../theme/theme6.xml"/><Relationship Id="rId2" Type="http://schemas.openxmlformats.org/officeDocument/2006/relationships/slideLayout" Target="../slideLayouts/slideLayout82.xml"/><Relationship Id="rId16" Type="http://schemas.openxmlformats.org/officeDocument/2006/relationships/slideLayout" Target="../slideLayouts/slideLayout96.xml"/><Relationship Id="rId20" Type="http://schemas.openxmlformats.org/officeDocument/2006/relationships/slideLayout" Target="../slideLayouts/slideLayout100.xml"/><Relationship Id="rId1" Type="http://schemas.openxmlformats.org/officeDocument/2006/relationships/slideLayout" Target="../slideLayouts/slideLayout81.xml"/><Relationship Id="rId6" Type="http://schemas.openxmlformats.org/officeDocument/2006/relationships/slideLayout" Target="../slideLayouts/slideLayout86.xml"/><Relationship Id="rId11" Type="http://schemas.openxmlformats.org/officeDocument/2006/relationships/slideLayout" Target="../slideLayouts/slideLayout91.xml"/><Relationship Id="rId24" Type="http://schemas.openxmlformats.org/officeDocument/2006/relationships/slideLayout" Target="../slideLayouts/slideLayout104.xml"/><Relationship Id="rId5" Type="http://schemas.openxmlformats.org/officeDocument/2006/relationships/slideLayout" Target="../slideLayouts/slideLayout85.xml"/><Relationship Id="rId15" Type="http://schemas.openxmlformats.org/officeDocument/2006/relationships/slideLayout" Target="../slideLayouts/slideLayout95.xml"/><Relationship Id="rId23" Type="http://schemas.openxmlformats.org/officeDocument/2006/relationships/slideLayout" Target="../slideLayouts/slideLayout103.xml"/><Relationship Id="rId10" Type="http://schemas.openxmlformats.org/officeDocument/2006/relationships/slideLayout" Target="../slideLayouts/slideLayout90.xml"/><Relationship Id="rId19" Type="http://schemas.openxmlformats.org/officeDocument/2006/relationships/slideLayout" Target="../slideLayouts/slideLayout99.xml"/><Relationship Id="rId4" Type="http://schemas.openxmlformats.org/officeDocument/2006/relationships/slideLayout" Target="../slideLayouts/slideLayout84.xml"/><Relationship Id="rId9" Type="http://schemas.openxmlformats.org/officeDocument/2006/relationships/slideLayout" Target="../slideLayouts/slideLayout89.xml"/><Relationship Id="rId14" Type="http://schemas.openxmlformats.org/officeDocument/2006/relationships/slideLayout" Target="../slideLayouts/slideLayout94.xml"/><Relationship Id="rId22" Type="http://schemas.openxmlformats.org/officeDocument/2006/relationships/slideLayout" Target="../slideLayouts/slideLayout102.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112.xml"/><Relationship Id="rId13" Type="http://schemas.openxmlformats.org/officeDocument/2006/relationships/slideLayout" Target="../slideLayouts/slideLayout117.xml"/><Relationship Id="rId18" Type="http://schemas.openxmlformats.org/officeDocument/2006/relationships/slideLayout" Target="../slideLayouts/slideLayout122.xml"/><Relationship Id="rId3" Type="http://schemas.openxmlformats.org/officeDocument/2006/relationships/slideLayout" Target="../slideLayouts/slideLayout107.xml"/><Relationship Id="rId21" Type="http://schemas.openxmlformats.org/officeDocument/2006/relationships/slideLayout" Target="../slideLayouts/slideLayout125.xml"/><Relationship Id="rId7" Type="http://schemas.openxmlformats.org/officeDocument/2006/relationships/slideLayout" Target="../slideLayouts/slideLayout111.xml"/><Relationship Id="rId12" Type="http://schemas.openxmlformats.org/officeDocument/2006/relationships/slideLayout" Target="../slideLayouts/slideLayout116.xml"/><Relationship Id="rId17" Type="http://schemas.openxmlformats.org/officeDocument/2006/relationships/slideLayout" Target="../slideLayouts/slideLayout121.xml"/><Relationship Id="rId25" Type="http://schemas.openxmlformats.org/officeDocument/2006/relationships/theme" Target="../theme/theme7.xml"/><Relationship Id="rId2" Type="http://schemas.openxmlformats.org/officeDocument/2006/relationships/slideLayout" Target="../slideLayouts/slideLayout106.xml"/><Relationship Id="rId16" Type="http://schemas.openxmlformats.org/officeDocument/2006/relationships/slideLayout" Target="../slideLayouts/slideLayout120.xml"/><Relationship Id="rId20" Type="http://schemas.openxmlformats.org/officeDocument/2006/relationships/slideLayout" Target="../slideLayouts/slideLayout124.xml"/><Relationship Id="rId1" Type="http://schemas.openxmlformats.org/officeDocument/2006/relationships/slideLayout" Target="../slideLayouts/slideLayout105.xml"/><Relationship Id="rId6" Type="http://schemas.openxmlformats.org/officeDocument/2006/relationships/slideLayout" Target="../slideLayouts/slideLayout110.xml"/><Relationship Id="rId11" Type="http://schemas.openxmlformats.org/officeDocument/2006/relationships/slideLayout" Target="../slideLayouts/slideLayout115.xml"/><Relationship Id="rId24" Type="http://schemas.openxmlformats.org/officeDocument/2006/relationships/slideLayout" Target="../slideLayouts/slideLayout128.xml"/><Relationship Id="rId5" Type="http://schemas.openxmlformats.org/officeDocument/2006/relationships/slideLayout" Target="../slideLayouts/slideLayout109.xml"/><Relationship Id="rId15" Type="http://schemas.openxmlformats.org/officeDocument/2006/relationships/slideLayout" Target="../slideLayouts/slideLayout119.xml"/><Relationship Id="rId23" Type="http://schemas.openxmlformats.org/officeDocument/2006/relationships/slideLayout" Target="../slideLayouts/slideLayout127.xml"/><Relationship Id="rId10" Type="http://schemas.openxmlformats.org/officeDocument/2006/relationships/slideLayout" Target="../slideLayouts/slideLayout114.xml"/><Relationship Id="rId19" Type="http://schemas.openxmlformats.org/officeDocument/2006/relationships/slideLayout" Target="../slideLayouts/slideLayout123.xml"/><Relationship Id="rId4" Type="http://schemas.openxmlformats.org/officeDocument/2006/relationships/slideLayout" Target="../slideLayouts/slideLayout108.xml"/><Relationship Id="rId9" Type="http://schemas.openxmlformats.org/officeDocument/2006/relationships/slideLayout" Target="../slideLayouts/slideLayout113.xml"/><Relationship Id="rId14" Type="http://schemas.openxmlformats.org/officeDocument/2006/relationships/slideLayout" Target="../slideLayouts/slideLayout118.xml"/><Relationship Id="rId22" Type="http://schemas.openxmlformats.org/officeDocument/2006/relationships/slideLayout" Target="../slideLayouts/slideLayout12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7" descr="bckgrd_2.jpg"/>
          <p:cNvPicPr>
            <a:picLocks noChangeAspect="1"/>
          </p:cNvPicPr>
          <p:nvPr/>
        </p:nvPicPr>
        <p:blipFill>
          <a:blip r:embed="rId13" cstate="print"/>
          <a:srcRect/>
          <a:stretch>
            <a:fillRect/>
          </a:stretch>
        </p:blipFill>
        <p:spPr bwMode="auto">
          <a:xfrm>
            <a:off x="0" y="6529388"/>
            <a:ext cx="9144000" cy="328612"/>
          </a:xfrm>
          <a:prstGeom prst="rect">
            <a:avLst/>
          </a:prstGeom>
          <a:noFill/>
          <a:ln w="9525">
            <a:noFill/>
            <a:miter lim="800000"/>
            <a:headEnd/>
            <a:tailEnd/>
          </a:ln>
        </p:spPr>
      </p:pic>
      <p:pic>
        <p:nvPicPr>
          <p:cNvPr id="1027" name="Picture 6" descr="bckgrd_1.jpg"/>
          <p:cNvPicPr>
            <a:picLocks noChangeAspect="1"/>
          </p:cNvPicPr>
          <p:nvPr/>
        </p:nvPicPr>
        <p:blipFill>
          <a:blip r:embed="rId14" cstate="print"/>
          <a:srcRect/>
          <a:stretch>
            <a:fillRect/>
          </a:stretch>
        </p:blipFill>
        <p:spPr bwMode="auto">
          <a:xfrm>
            <a:off x="0" y="0"/>
            <a:ext cx="9144000" cy="701675"/>
          </a:xfrm>
          <a:prstGeom prst="rect">
            <a:avLst/>
          </a:prstGeom>
          <a:noFill/>
          <a:ln w="9525">
            <a:noFill/>
            <a:miter lim="800000"/>
            <a:headEnd/>
            <a:tailEnd/>
          </a:ln>
        </p:spPr>
      </p:pic>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0"/>
            <a:ext cx="7773988" cy="741363"/>
          </a:xfrm>
          <a:prstGeom prst="rect">
            <a:avLst/>
          </a:prstGeom>
          <a:noFill/>
          <a:ln w="9525">
            <a:noFill/>
            <a:miter lim="800000"/>
            <a:headEnd/>
            <a:tailEnd/>
          </a:ln>
        </p:spPr>
        <p:txBody>
          <a:bodyPr vert="horz" wrap="square" lIns="0" tIns="45720" rIns="91440" bIns="45720" numCol="1" anchor="b" anchorCtr="0" compatLnSpc="1">
            <a:prstTxWarp prst="textNoShape">
              <a:avLst/>
            </a:prstTxWarp>
          </a:bodyPr>
          <a:lstStyle/>
          <a:p>
            <a:pPr lvl="0"/>
            <a:r>
              <a:rPr lang="en-US" smtClean="0"/>
              <a:t>Slide Title</a:t>
            </a:r>
          </a:p>
        </p:txBody>
      </p:sp>
      <p:sp>
        <p:nvSpPr>
          <p:cNvPr id="1030" name="Rectangle 5"/>
          <p:cNvSpPr>
            <a:spLocks noGrp="1" noChangeArrowheads="1"/>
          </p:cNvSpPr>
          <p:nvPr>
            <p:ph type="body" idx="1"/>
          </p:nvPr>
        </p:nvSpPr>
        <p:spPr bwMode="auto">
          <a:xfrm>
            <a:off x="458788" y="992188"/>
            <a:ext cx="7751762" cy="438626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Body Text</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3703" r:id="rId1"/>
    <p:sldLayoutId id="2147483702" r:id="rId2"/>
    <p:sldLayoutId id="2147483701" r:id="rId3"/>
    <p:sldLayoutId id="2147483700" r:id="rId4"/>
    <p:sldLayoutId id="2147483699" r:id="rId5"/>
    <p:sldLayoutId id="2147483698" r:id="rId6"/>
    <p:sldLayoutId id="2147483697" r:id="rId7"/>
    <p:sldLayoutId id="2147483696" r:id="rId8"/>
    <p:sldLayoutId id="2147483695" r:id="rId9"/>
    <p:sldLayoutId id="2147483694" r:id="rId10"/>
    <p:sldLayoutId id="2147483693" r:id="rId11"/>
  </p:sldLayoutIdLst>
  <p:timing>
    <p:tnLst>
      <p:par>
        <p:cTn id="1" dur="indefinite" restart="never" nodeType="tmRoot"/>
      </p:par>
    </p:tnLst>
  </p:timing>
  <p:txStyles>
    <p:titleStyle>
      <a:lvl1pPr algn="l" rtl="0" fontAlgn="base">
        <a:lnSpc>
          <a:spcPct val="85000"/>
        </a:lnSpc>
        <a:spcBef>
          <a:spcPct val="0"/>
        </a:spcBef>
        <a:spcAft>
          <a:spcPct val="0"/>
        </a:spcAft>
        <a:buClr>
          <a:srgbClr val="DC0081"/>
        </a:buClr>
        <a:buFont typeface="Wingdings" pitchFamily="2" charset="2"/>
        <a:defRPr sz="2400">
          <a:solidFill>
            <a:schemeClr val="tx1"/>
          </a:solidFill>
          <a:latin typeface="+mj-lt"/>
          <a:ea typeface="+mj-ea"/>
          <a:cs typeface="+mj-cs"/>
        </a:defRPr>
      </a:lvl1pPr>
      <a:lvl2pPr algn="l" rtl="0" fontAlgn="base">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fontAlgn="base">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fontAlgn="base">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fontAlgn="base">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fontAlgn="base">
        <a:lnSpc>
          <a:spcPct val="90000"/>
        </a:lnSpc>
        <a:spcBef>
          <a:spcPct val="70000"/>
        </a:spcBef>
        <a:spcAft>
          <a:spcPct val="0"/>
        </a:spcAft>
        <a:buClr>
          <a:schemeClr val="hlink"/>
        </a:buClr>
        <a:buSzPct val="90000"/>
        <a:buChar char="•"/>
        <a:defRPr sz="2000">
          <a:solidFill>
            <a:schemeClr val="tx1"/>
          </a:solidFill>
          <a:latin typeface="+mn-lt"/>
          <a:ea typeface="+mn-ea"/>
          <a:cs typeface="+mn-cs"/>
        </a:defRPr>
      </a:lvl1pPr>
      <a:lvl2pPr marL="458788" indent="-169863" algn="l" rtl="0" fontAlgn="base">
        <a:lnSpc>
          <a:spcPct val="90000"/>
        </a:lnSpc>
        <a:spcBef>
          <a:spcPct val="70000"/>
        </a:spcBef>
        <a:spcAft>
          <a:spcPct val="0"/>
        </a:spcAft>
        <a:buClr>
          <a:schemeClr val="hlink"/>
        </a:buClr>
        <a:buSzPct val="80000"/>
        <a:buFont typeface="Wingdings" pitchFamily="2" charset="2"/>
        <a:buChar char="§"/>
        <a:defRPr>
          <a:solidFill>
            <a:schemeClr val="tx1"/>
          </a:solidFill>
          <a:latin typeface="+mn-lt"/>
        </a:defRPr>
      </a:lvl2pPr>
      <a:lvl3pPr marL="854075" indent="-173038" algn="l" rtl="0" fontAlgn="base">
        <a:lnSpc>
          <a:spcPct val="90000"/>
        </a:lnSpc>
        <a:spcBef>
          <a:spcPct val="70000"/>
        </a:spcBef>
        <a:spcAft>
          <a:spcPct val="0"/>
        </a:spcAft>
        <a:buClr>
          <a:schemeClr val="bg2"/>
        </a:buClr>
        <a:buSzPct val="80000"/>
        <a:buChar char="•"/>
        <a:defRPr>
          <a:solidFill>
            <a:schemeClr val="tx1"/>
          </a:solidFill>
          <a:latin typeface="+mn-lt"/>
        </a:defRPr>
      </a:lvl3pPr>
      <a:lvl4pPr marL="1254125" indent="-165100" algn="l" rtl="0" fontAlgn="base">
        <a:lnSpc>
          <a:spcPct val="90000"/>
        </a:lnSpc>
        <a:spcBef>
          <a:spcPct val="70000"/>
        </a:spcBef>
        <a:spcAft>
          <a:spcPct val="0"/>
        </a:spcAft>
        <a:buClr>
          <a:srgbClr val="2D4A6D"/>
        </a:buClr>
        <a:buSzPct val="90000"/>
        <a:buFont typeface="Segoe" pitchFamily="34" charset="0"/>
        <a:buChar char="-"/>
        <a:defRPr sz="1600">
          <a:solidFill>
            <a:schemeClr val="tx1"/>
          </a:solidFill>
          <a:latin typeface="+mn-lt"/>
        </a:defRPr>
      </a:lvl4pPr>
      <a:lvl5pPr marL="1544638" indent="-168275" algn="l" rtl="0" fontAlgn="base">
        <a:lnSpc>
          <a:spcPct val="90000"/>
        </a:lnSpc>
        <a:spcBef>
          <a:spcPct val="70000"/>
        </a:spcBef>
        <a:spcAft>
          <a:spcPct val="0"/>
        </a:spcAft>
        <a:buClr>
          <a:srgbClr val="2D4A6D"/>
        </a:buClr>
        <a:buSzPct val="90000"/>
        <a:buChar char="•"/>
        <a:defRPr sz="1600">
          <a:solidFill>
            <a:schemeClr val="tx1"/>
          </a:solidFill>
          <a:latin typeface="+mn-lt"/>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7" descr="bckgrd_2.jpg"/>
          <p:cNvPicPr>
            <a:picLocks noChangeAspect="1"/>
          </p:cNvPicPr>
          <p:nvPr/>
        </p:nvPicPr>
        <p:blipFill>
          <a:blip r:embed="rId13" cstate="print"/>
          <a:srcRect/>
          <a:stretch>
            <a:fillRect/>
          </a:stretch>
        </p:blipFill>
        <p:spPr bwMode="auto">
          <a:xfrm>
            <a:off x="0" y="6529388"/>
            <a:ext cx="9144000" cy="328612"/>
          </a:xfrm>
          <a:prstGeom prst="rect">
            <a:avLst/>
          </a:prstGeom>
          <a:noFill/>
          <a:ln w="9525">
            <a:noFill/>
            <a:miter lim="800000"/>
            <a:headEnd/>
            <a:tailEnd/>
          </a:ln>
        </p:spPr>
      </p:pic>
      <p:pic>
        <p:nvPicPr>
          <p:cNvPr id="1027" name="Picture 6" descr="bckgrd_1.jpg"/>
          <p:cNvPicPr>
            <a:picLocks noChangeAspect="1"/>
          </p:cNvPicPr>
          <p:nvPr/>
        </p:nvPicPr>
        <p:blipFill>
          <a:blip r:embed="rId14" cstate="print"/>
          <a:srcRect/>
          <a:stretch>
            <a:fillRect/>
          </a:stretch>
        </p:blipFill>
        <p:spPr bwMode="auto">
          <a:xfrm>
            <a:off x="0" y="0"/>
            <a:ext cx="9144000" cy="701675"/>
          </a:xfrm>
          <a:prstGeom prst="rect">
            <a:avLst/>
          </a:prstGeom>
          <a:noFill/>
          <a:ln w="9525">
            <a:noFill/>
            <a:miter lim="800000"/>
            <a:headEnd/>
            <a:tailEnd/>
          </a:ln>
        </p:spPr>
      </p:pic>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solidFill>
                <a:srgbClr val="000000"/>
              </a:solidFill>
            </a:endParaRPr>
          </a:p>
        </p:txBody>
      </p:sp>
      <p:sp>
        <p:nvSpPr>
          <p:cNvPr id="1029" name="Rectangle 4"/>
          <p:cNvSpPr>
            <a:spLocks noGrp="1" noChangeArrowheads="1"/>
          </p:cNvSpPr>
          <p:nvPr>
            <p:ph type="title"/>
          </p:nvPr>
        </p:nvSpPr>
        <p:spPr bwMode="auto">
          <a:xfrm>
            <a:off x="460375" y="0"/>
            <a:ext cx="7773988" cy="741363"/>
          </a:xfrm>
          <a:prstGeom prst="rect">
            <a:avLst/>
          </a:prstGeom>
          <a:noFill/>
          <a:ln w="9525">
            <a:noFill/>
            <a:miter lim="800000"/>
            <a:headEnd/>
            <a:tailEnd/>
          </a:ln>
        </p:spPr>
        <p:txBody>
          <a:bodyPr vert="horz" wrap="square" lIns="0" tIns="45720" rIns="91440" bIns="45720" numCol="1" anchor="b" anchorCtr="0" compatLnSpc="1">
            <a:prstTxWarp prst="textNoShape">
              <a:avLst/>
            </a:prstTxWarp>
          </a:bodyPr>
          <a:lstStyle/>
          <a:p>
            <a:pPr lvl="0"/>
            <a:r>
              <a:rPr lang="en-US" smtClean="0"/>
              <a:t>Slide Title</a:t>
            </a:r>
          </a:p>
        </p:txBody>
      </p:sp>
      <p:sp>
        <p:nvSpPr>
          <p:cNvPr id="1030" name="Rectangle 5"/>
          <p:cNvSpPr>
            <a:spLocks noGrp="1" noChangeArrowheads="1"/>
          </p:cNvSpPr>
          <p:nvPr>
            <p:ph type="body" idx="1"/>
          </p:nvPr>
        </p:nvSpPr>
        <p:spPr bwMode="auto">
          <a:xfrm>
            <a:off x="458788" y="992188"/>
            <a:ext cx="7751762" cy="438626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Body Text</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extLst>
      <p:ext uri="{BB962C8B-B14F-4D97-AF65-F5344CB8AC3E}">
        <p14:creationId xmlns:p14="http://schemas.microsoft.com/office/powerpoint/2010/main" val="2144630070"/>
      </p:ext>
    </p:extLst>
  </p:cSld>
  <p:clrMap bg1="lt1" tx1="dk1" bg2="lt2" tx2="dk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10" r:id="rId6"/>
    <p:sldLayoutId id="2147483711" r:id="rId7"/>
    <p:sldLayoutId id="2147483712" r:id="rId8"/>
    <p:sldLayoutId id="2147483713" r:id="rId9"/>
    <p:sldLayoutId id="2147483714" r:id="rId10"/>
    <p:sldLayoutId id="2147483715" r:id="rId11"/>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mj-lt"/>
          <a:ea typeface="+mj-ea"/>
          <a:cs typeface="+mj-cs"/>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90000"/>
        </a:lnSpc>
        <a:spcBef>
          <a:spcPct val="70000"/>
        </a:spcBef>
        <a:spcAft>
          <a:spcPct val="0"/>
        </a:spcAft>
        <a:buClr>
          <a:schemeClr val="hlink"/>
        </a:buClr>
        <a:buSzPct val="90000"/>
        <a:buChar char="•"/>
        <a:defRPr sz="2000">
          <a:solidFill>
            <a:schemeClr val="tx1"/>
          </a:solidFill>
          <a:latin typeface="+mn-lt"/>
          <a:ea typeface="+mn-ea"/>
          <a:cs typeface="+mn-cs"/>
        </a:defRPr>
      </a:lvl1pPr>
      <a:lvl2pPr marL="458788" indent="-169863" algn="l" rtl="0" eaLnBrk="1" fontAlgn="base" hangingPunct="1">
        <a:lnSpc>
          <a:spcPct val="90000"/>
        </a:lnSpc>
        <a:spcBef>
          <a:spcPct val="70000"/>
        </a:spcBef>
        <a:spcAft>
          <a:spcPct val="0"/>
        </a:spcAft>
        <a:buClr>
          <a:schemeClr val="hlink"/>
        </a:buClr>
        <a:buSzPct val="80000"/>
        <a:buFont typeface="Wingdings" pitchFamily="2" charset="2"/>
        <a:buChar char="§"/>
        <a:defRPr>
          <a:solidFill>
            <a:schemeClr val="tx1"/>
          </a:solidFill>
          <a:latin typeface="+mn-lt"/>
        </a:defRPr>
      </a:lvl2pPr>
      <a:lvl3pPr marL="854075" indent="-173038" algn="l" rtl="0" eaLnBrk="1" fontAlgn="base" hangingPunct="1">
        <a:lnSpc>
          <a:spcPct val="90000"/>
        </a:lnSpc>
        <a:spcBef>
          <a:spcPct val="70000"/>
        </a:spcBef>
        <a:spcAft>
          <a:spcPct val="0"/>
        </a:spcAft>
        <a:buClr>
          <a:schemeClr val="bg2"/>
        </a:buClr>
        <a:buSzPct val="80000"/>
        <a:buChar char="•"/>
        <a:defRPr>
          <a:solidFill>
            <a:schemeClr val="tx1"/>
          </a:solidFill>
          <a:latin typeface="+mn-lt"/>
        </a:defRPr>
      </a:lvl3pPr>
      <a:lvl4pPr marL="1254125" indent="-165100" algn="l" rtl="0" eaLnBrk="1" fontAlgn="base" hangingPunct="1">
        <a:lnSpc>
          <a:spcPct val="90000"/>
        </a:lnSpc>
        <a:spcBef>
          <a:spcPct val="70000"/>
        </a:spcBef>
        <a:spcAft>
          <a:spcPct val="0"/>
        </a:spcAft>
        <a:buClr>
          <a:srgbClr val="2D4A6D"/>
        </a:buClr>
        <a:buSzPct val="90000"/>
        <a:buFont typeface="Segoe" pitchFamily="34" charset="0"/>
        <a:buChar char="-"/>
        <a:defRPr sz="1600">
          <a:solidFill>
            <a:schemeClr val="tx1"/>
          </a:solidFill>
          <a:latin typeface="+mn-lt"/>
        </a:defRPr>
      </a:lvl4pPr>
      <a:lvl5pPr marL="15446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ext Placeholder 6"/>
          <p:cNvSpPr txBox="1">
            <a:spLocks/>
          </p:cNvSpPr>
          <p:nvPr/>
        </p:nvSpPr>
        <p:spPr>
          <a:xfrm>
            <a:off x="814591" y="6394624"/>
            <a:ext cx="8329409" cy="453392"/>
          </a:xfrm>
          <a:prstGeom prst="rect">
            <a:avLst/>
          </a:prstGeom>
        </p:spPr>
        <p:txBody>
          <a:bodyPr anchor="b"/>
          <a:lstStyle>
            <a:lvl1pPr marL="0" indent="0" algn="l" defTabSz="914363" rtl="0" eaLnBrk="1" latinLnBrk="0" hangingPunct="1">
              <a:lnSpc>
                <a:spcPct val="90000"/>
              </a:lnSpc>
              <a:spcBef>
                <a:spcPct val="20000"/>
              </a:spcBef>
              <a:buClr>
                <a:srgbClr val="00DCFF"/>
              </a:buClr>
              <a:buSzPct val="90000"/>
              <a:buFont typeface="Arial" pitchFamily="34" charset="0"/>
              <a:buNone/>
              <a:defRPr sz="2400" kern="1200" baseline="0">
                <a:solidFill>
                  <a:schemeClr val="tx1">
                    <a:lumMod val="75000"/>
                    <a:lumOff val="25000"/>
                    <a:alpha val="99000"/>
                  </a:schemeClr>
                </a:solidFill>
                <a:latin typeface="+mn-lt"/>
                <a:ea typeface="+mn-ea"/>
                <a:cs typeface="+mn-cs"/>
              </a:defRPr>
            </a:lvl1pPr>
            <a:lvl2pPr marL="460375" indent="0" algn="l" defTabSz="914363" rtl="0" eaLnBrk="1" latinLnBrk="0" hangingPunct="1">
              <a:lnSpc>
                <a:spcPct val="90000"/>
              </a:lnSpc>
              <a:spcBef>
                <a:spcPct val="20000"/>
              </a:spcBef>
              <a:buClr>
                <a:srgbClr val="00DCFF"/>
              </a:buClr>
              <a:buSzPct val="90000"/>
              <a:buFont typeface="Arial" pitchFamily="34" charset="0"/>
              <a:buNone/>
              <a:defRPr sz="2000" kern="1200">
                <a:solidFill>
                  <a:schemeClr val="tx1">
                    <a:lumMod val="75000"/>
                    <a:lumOff val="25000"/>
                    <a:alpha val="99000"/>
                  </a:schemeClr>
                </a:solidFill>
                <a:latin typeface="+mn-lt"/>
                <a:ea typeface="+mn-ea"/>
                <a:cs typeface="+mn-cs"/>
              </a:defRPr>
            </a:lvl2pPr>
            <a:lvl3pPr marL="855663" indent="0" algn="l" defTabSz="914363" rtl="0" eaLnBrk="1" latinLnBrk="0" hangingPunct="1">
              <a:lnSpc>
                <a:spcPct val="90000"/>
              </a:lnSpc>
              <a:spcBef>
                <a:spcPct val="20000"/>
              </a:spcBef>
              <a:buClr>
                <a:srgbClr val="00DCFF"/>
              </a:buClr>
              <a:buSzPct val="90000"/>
              <a:buFont typeface="Arial" pitchFamily="34" charset="0"/>
              <a:buNone/>
              <a:defRPr sz="1800" kern="1200">
                <a:solidFill>
                  <a:schemeClr val="tx1">
                    <a:lumMod val="75000"/>
                    <a:lumOff val="25000"/>
                    <a:alpha val="99000"/>
                  </a:schemeClr>
                </a:solidFill>
                <a:latin typeface="+mn-lt"/>
                <a:ea typeface="+mn-ea"/>
                <a:cs typeface="+mn-cs"/>
              </a:defRPr>
            </a:lvl3pPr>
            <a:lvl4pPr marL="1258888"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4pPr>
            <a:lvl5pPr marL="1604963"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endParaRPr lang="en-US" sz="1200" dirty="0">
              <a:solidFill>
                <a:schemeClr val="bg1">
                  <a:lumMod val="75000"/>
                  <a:alpha val="99000"/>
                </a:schemeClr>
              </a:solidFill>
            </a:endParaRPr>
          </a:p>
        </p:txBody>
      </p:sp>
      <p:sp>
        <p:nvSpPr>
          <p:cNvPr id="3" name="Text Placeholder 6"/>
          <p:cNvSpPr txBox="1">
            <a:spLocks/>
          </p:cNvSpPr>
          <p:nvPr/>
        </p:nvSpPr>
        <p:spPr>
          <a:xfrm>
            <a:off x="814591" y="6394624"/>
            <a:ext cx="8329409" cy="453392"/>
          </a:xfrm>
          <a:prstGeom prst="rect">
            <a:avLst/>
          </a:prstGeom>
        </p:spPr>
        <p:txBody>
          <a:bodyPr anchor="b"/>
          <a:lstStyle>
            <a:lvl1pPr marL="0" indent="0" algn="l" defTabSz="914363" rtl="0" eaLnBrk="1" latinLnBrk="0" hangingPunct="1">
              <a:lnSpc>
                <a:spcPct val="90000"/>
              </a:lnSpc>
              <a:spcBef>
                <a:spcPct val="20000"/>
              </a:spcBef>
              <a:buClr>
                <a:srgbClr val="00DCFF"/>
              </a:buClr>
              <a:buSzPct val="90000"/>
              <a:buFont typeface="Arial" pitchFamily="34" charset="0"/>
              <a:buNone/>
              <a:defRPr sz="2400" kern="1200" baseline="0">
                <a:solidFill>
                  <a:schemeClr val="tx1">
                    <a:lumMod val="75000"/>
                    <a:lumOff val="25000"/>
                    <a:alpha val="99000"/>
                  </a:schemeClr>
                </a:solidFill>
                <a:latin typeface="+mn-lt"/>
                <a:ea typeface="+mn-ea"/>
                <a:cs typeface="+mn-cs"/>
              </a:defRPr>
            </a:lvl1pPr>
            <a:lvl2pPr marL="460375" indent="0" algn="l" defTabSz="914363" rtl="0" eaLnBrk="1" latinLnBrk="0" hangingPunct="1">
              <a:lnSpc>
                <a:spcPct val="90000"/>
              </a:lnSpc>
              <a:spcBef>
                <a:spcPct val="20000"/>
              </a:spcBef>
              <a:buClr>
                <a:srgbClr val="00DCFF"/>
              </a:buClr>
              <a:buSzPct val="90000"/>
              <a:buFont typeface="Arial" pitchFamily="34" charset="0"/>
              <a:buNone/>
              <a:defRPr sz="2000" kern="1200">
                <a:solidFill>
                  <a:schemeClr val="tx1">
                    <a:lumMod val="75000"/>
                    <a:lumOff val="25000"/>
                    <a:alpha val="99000"/>
                  </a:schemeClr>
                </a:solidFill>
                <a:latin typeface="+mn-lt"/>
                <a:ea typeface="+mn-ea"/>
                <a:cs typeface="+mn-cs"/>
              </a:defRPr>
            </a:lvl2pPr>
            <a:lvl3pPr marL="855663" indent="0" algn="l" defTabSz="914363" rtl="0" eaLnBrk="1" latinLnBrk="0" hangingPunct="1">
              <a:lnSpc>
                <a:spcPct val="90000"/>
              </a:lnSpc>
              <a:spcBef>
                <a:spcPct val="20000"/>
              </a:spcBef>
              <a:buClr>
                <a:srgbClr val="00DCFF"/>
              </a:buClr>
              <a:buSzPct val="90000"/>
              <a:buFont typeface="Arial" pitchFamily="34" charset="0"/>
              <a:buNone/>
              <a:defRPr sz="1800" kern="1200">
                <a:solidFill>
                  <a:schemeClr val="tx1">
                    <a:lumMod val="75000"/>
                    <a:lumOff val="25000"/>
                    <a:alpha val="99000"/>
                  </a:schemeClr>
                </a:solidFill>
                <a:latin typeface="+mn-lt"/>
                <a:ea typeface="+mn-ea"/>
                <a:cs typeface="+mn-cs"/>
              </a:defRPr>
            </a:lvl3pPr>
            <a:lvl4pPr marL="1258888"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4pPr>
            <a:lvl5pPr marL="1604963"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endParaRPr lang="en-US" sz="1200" dirty="0">
              <a:solidFill>
                <a:schemeClr val="bg1">
                  <a:lumMod val="75000"/>
                  <a:alpha val="99000"/>
                </a:schemeClr>
              </a:solidFill>
            </a:endParaRPr>
          </a:p>
        </p:txBody>
      </p:sp>
    </p:spTree>
    <p:extLst>
      <p:ext uri="{BB962C8B-B14F-4D97-AF65-F5344CB8AC3E}">
        <p14:creationId xmlns:p14="http://schemas.microsoft.com/office/powerpoint/2010/main" val="3411125739"/>
      </p:ext>
    </p:extLst>
  </p:cSld>
  <p:clrMap bg1="lt1" tx1="dk1" bg2="lt2" tx2="dk2" accent1="accent1" accent2="accent2" accent3="accent3" accent4="accent4" accent5="accent5" accent6="accent6" hlink="hlink" folHlink="folHlink"/>
  <p:sldLayoutIdLst>
    <p:sldLayoutId id="2147483717" r:id="rId1"/>
    <p:sldLayoutId id="2147483718" r:id="rId2"/>
    <p:sldLayoutId id="2147483719" r:id="rId3"/>
    <p:sldLayoutId id="2147483720" r:id="rId4"/>
    <p:sldLayoutId id="2147483721" r:id="rId5"/>
    <p:sldLayoutId id="2147483722" r:id="rId6"/>
    <p:sldLayoutId id="2147483723" r:id="rId7"/>
    <p:sldLayoutId id="2147483724" r:id="rId8"/>
    <p:sldLayoutId id="2147483726" r:id="rId9"/>
    <p:sldLayoutId id="2147483727" r:id="rId10"/>
  </p:sldLayoutIdLst>
  <p:transition>
    <p:fade/>
  </p:transition>
  <p:timing>
    <p:tnLst>
      <p:par>
        <p:cTn id="1" dur="indefinite" restart="never" nodeType="tmRoot"/>
      </p:par>
    </p:tnLst>
  </p:timing>
  <p:txStyles>
    <p:titleStyle>
      <a:lvl1pPr algn="l" defTabSz="685955" rtl="0" eaLnBrk="1" latinLnBrk="0" hangingPunct="1">
        <a:lnSpc>
          <a:spcPct val="90000"/>
        </a:lnSpc>
        <a:spcBef>
          <a:spcPct val="0"/>
        </a:spcBef>
        <a:buNone/>
        <a:defRPr lang="en-US" sz="3601" b="0" kern="1200" cap="none" spc="-150" baseline="0" dirty="0" smtClean="0">
          <a:ln w="3175">
            <a:noFill/>
          </a:ln>
          <a:solidFill>
            <a:schemeClr val="accent6">
              <a:alpha val="98824"/>
            </a:schemeClr>
          </a:solidFill>
          <a:effectLst/>
          <a:latin typeface="Segoe UI Light" pitchFamily="34" charset="0"/>
          <a:ea typeface="+mn-ea"/>
          <a:cs typeface="Arial" charset="0"/>
        </a:defRPr>
      </a:lvl1pPr>
    </p:titleStyle>
    <p:bodyStyle>
      <a:lvl1pPr marL="0" indent="0" algn="l" defTabSz="685955" rtl="0" eaLnBrk="1" latinLnBrk="0" hangingPunct="1">
        <a:lnSpc>
          <a:spcPct val="90000"/>
        </a:lnSpc>
        <a:spcBef>
          <a:spcPct val="20000"/>
        </a:spcBef>
        <a:buClr>
          <a:srgbClr val="00DCFF"/>
        </a:buClr>
        <a:buSzPct val="90000"/>
        <a:buFont typeface="Arial" pitchFamily="34" charset="0"/>
        <a:buNone/>
        <a:defRPr sz="1800" kern="1200">
          <a:solidFill>
            <a:schemeClr val="tx1">
              <a:lumMod val="75000"/>
              <a:lumOff val="25000"/>
              <a:alpha val="99000"/>
            </a:schemeClr>
          </a:solidFill>
          <a:latin typeface="+mn-lt"/>
          <a:ea typeface="+mn-ea"/>
          <a:cs typeface="+mn-cs"/>
        </a:defRPr>
      </a:lvl1pPr>
      <a:lvl2pPr marL="345373" indent="0" algn="l" defTabSz="685955" rtl="0" eaLnBrk="1" latinLnBrk="0" hangingPunct="1">
        <a:lnSpc>
          <a:spcPct val="90000"/>
        </a:lnSpc>
        <a:spcBef>
          <a:spcPct val="20000"/>
        </a:spcBef>
        <a:buClr>
          <a:srgbClr val="00DCFF"/>
        </a:buClr>
        <a:buSzPct val="90000"/>
        <a:buFont typeface="Arial" pitchFamily="34" charset="0"/>
        <a:buNone/>
        <a:defRPr sz="1500" kern="1200">
          <a:solidFill>
            <a:schemeClr val="tx1">
              <a:lumMod val="75000"/>
              <a:lumOff val="25000"/>
              <a:alpha val="99000"/>
            </a:schemeClr>
          </a:solidFill>
          <a:latin typeface="+mn-lt"/>
          <a:ea typeface="+mn-ea"/>
          <a:cs typeface="+mn-cs"/>
        </a:defRPr>
      </a:lvl2pPr>
      <a:lvl3pPr marL="641918" indent="0" algn="l" defTabSz="685955" rtl="0" eaLnBrk="1" latinLnBrk="0" hangingPunct="1">
        <a:lnSpc>
          <a:spcPct val="90000"/>
        </a:lnSpc>
        <a:spcBef>
          <a:spcPct val="20000"/>
        </a:spcBef>
        <a:buClr>
          <a:srgbClr val="00DCFF"/>
        </a:buClr>
        <a:buSzPct val="90000"/>
        <a:buFont typeface="Arial" pitchFamily="34" charset="0"/>
        <a:buNone/>
        <a:defRPr sz="1350" kern="1200">
          <a:solidFill>
            <a:schemeClr val="tx1">
              <a:lumMod val="75000"/>
              <a:lumOff val="25000"/>
              <a:alpha val="99000"/>
            </a:schemeClr>
          </a:solidFill>
          <a:latin typeface="+mn-lt"/>
          <a:ea typeface="+mn-ea"/>
          <a:cs typeface="+mn-cs"/>
        </a:defRPr>
      </a:lvl3pPr>
      <a:lvl4pPr marL="944418" indent="0" algn="l" defTabSz="685955" rtl="0" eaLnBrk="1" latinLnBrk="0" hangingPunct="1">
        <a:lnSpc>
          <a:spcPct val="90000"/>
        </a:lnSpc>
        <a:spcBef>
          <a:spcPct val="20000"/>
        </a:spcBef>
        <a:buClr>
          <a:srgbClr val="00DCFF"/>
        </a:buClr>
        <a:buSzPct val="90000"/>
        <a:buFont typeface="Arial" pitchFamily="34" charset="0"/>
        <a:buNone/>
        <a:defRPr sz="1200" kern="1200">
          <a:solidFill>
            <a:schemeClr val="tx1">
              <a:lumMod val="75000"/>
              <a:lumOff val="25000"/>
              <a:alpha val="99000"/>
            </a:schemeClr>
          </a:solidFill>
          <a:latin typeface="+mn-lt"/>
          <a:ea typeface="+mn-ea"/>
          <a:cs typeface="+mn-cs"/>
        </a:defRPr>
      </a:lvl4pPr>
      <a:lvl5pPr marL="1204043" indent="0" algn="l" defTabSz="685955" rtl="0" eaLnBrk="1" latinLnBrk="0" hangingPunct="1">
        <a:lnSpc>
          <a:spcPct val="90000"/>
        </a:lnSpc>
        <a:spcBef>
          <a:spcPct val="20000"/>
        </a:spcBef>
        <a:buClr>
          <a:srgbClr val="00DCFF"/>
        </a:buClr>
        <a:buSzPct val="90000"/>
        <a:buFont typeface="Arial" pitchFamily="34" charset="0"/>
        <a:buNone/>
        <a:defRPr sz="1200" kern="1200">
          <a:solidFill>
            <a:schemeClr val="tx1">
              <a:lumMod val="75000"/>
              <a:lumOff val="25000"/>
              <a:alpha val="99000"/>
            </a:schemeClr>
          </a:solidFill>
          <a:latin typeface="+mn-lt"/>
          <a:ea typeface="+mn-ea"/>
          <a:cs typeface="+mn-cs"/>
        </a:defRPr>
      </a:lvl5pPr>
      <a:lvl6pPr marL="1886377"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9355"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2333"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5311"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955" rtl="0" eaLnBrk="1" latinLnBrk="0" hangingPunct="1">
        <a:defRPr sz="1350" kern="1200">
          <a:solidFill>
            <a:schemeClr val="tx1"/>
          </a:solidFill>
          <a:latin typeface="+mn-lt"/>
          <a:ea typeface="+mn-ea"/>
          <a:cs typeface="+mn-cs"/>
        </a:defRPr>
      </a:lvl1pPr>
      <a:lvl2pPr marL="342978" algn="l" defTabSz="685955" rtl="0" eaLnBrk="1" latinLnBrk="0" hangingPunct="1">
        <a:defRPr sz="1350" kern="1200">
          <a:solidFill>
            <a:schemeClr val="tx1"/>
          </a:solidFill>
          <a:latin typeface="+mn-lt"/>
          <a:ea typeface="+mn-ea"/>
          <a:cs typeface="+mn-cs"/>
        </a:defRPr>
      </a:lvl2pPr>
      <a:lvl3pPr marL="685955" algn="l" defTabSz="685955" rtl="0" eaLnBrk="1" latinLnBrk="0" hangingPunct="1">
        <a:defRPr sz="1350" kern="1200">
          <a:solidFill>
            <a:schemeClr val="tx1"/>
          </a:solidFill>
          <a:latin typeface="+mn-lt"/>
          <a:ea typeface="+mn-ea"/>
          <a:cs typeface="+mn-cs"/>
        </a:defRPr>
      </a:lvl3pPr>
      <a:lvl4pPr marL="1028933" algn="l" defTabSz="685955" rtl="0" eaLnBrk="1" latinLnBrk="0" hangingPunct="1">
        <a:defRPr sz="1350" kern="1200">
          <a:solidFill>
            <a:schemeClr val="tx1"/>
          </a:solidFill>
          <a:latin typeface="+mn-lt"/>
          <a:ea typeface="+mn-ea"/>
          <a:cs typeface="+mn-cs"/>
        </a:defRPr>
      </a:lvl4pPr>
      <a:lvl5pPr marL="1371911" algn="l" defTabSz="685955" rtl="0" eaLnBrk="1" latinLnBrk="0" hangingPunct="1">
        <a:defRPr sz="1350" kern="1200">
          <a:solidFill>
            <a:schemeClr val="tx1"/>
          </a:solidFill>
          <a:latin typeface="+mn-lt"/>
          <a:ea typeface="+mn-ea"/>
          <a:cs typeface="+mn-cs"/>
        </a:defRPr>
      </a:lvl5pPr>
      <a:lvl6pPr marL="1714889" algn="l" defTabSz="685955" rtl="0" eaLnBrk="1" latinLnBrk="0" hangingPunct="1">
        <a:defRPr sz="1350" kern="1200">
          <a:solidFill>
            <a:schemeClr val="tx1"/>
          </a:solidFill>
          <a:latin typeface="+mn-lt"/>
          <a:ea typeface="+mn-ea"/>
          <a:cs typeface="+mn-cs"/>
        </a:defRPr>
      </a:lvl6pPr>
      <a:lvl7pPr marL="2057866" algn="l" defTabSz="685955" rtl="0" eaLnBrk="1" latinLnBrk="0" hangingPunct="1">
        <a:defRPr sz="1350" kern="1200">
          <a:solidFill>
            <a:schemeClr val="tx1"/>
          </a:solidFill>
          <a:latin typeface="+mn-lt"/>
          <a:ea typeface="+mn-ea"/>
          <a:cs typeface="+mn-cs"/>
        </a:defRPr>
      </a:lvl7pPr>
      <a:lvl8pPr marL="2400844" algn="l" defTabSz="685955" rtl="0" eaLnBrk="1" latinLnBrk="0" hangingPunct="1">
        <a:defRPr sz="1350" kern="1200">
          <a:solidFill>
            <a:schemeClr val="tx1"/>
          </a:solidFill>
          <a:latin typeface="+mn-lt"/>
          <a:ea typeface="+mn-ea"/>
          <a:cs typeface="+mn-cs"/>
        </a:defRPr>
      </a:lvl8pPr>
      <a:lvl9pPr marL="2743822" algn="l" defTabSz="685955" rtl="0" eaLnBrk="1" latinLnBrk="0" hangingPunct="1">
        <a:defRPr sz="135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9436" y="228601"/>
            <a:ext cx="8363938" cy="747897"/>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390627" y="1447801"/>
            <a:ext cx="8366320" cy="2055947"/>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72792280"/>
      </p:ext>
    </p:extLst>
  </p:cSld>
  <p:clrMap bg1="lt1" tx1="dk1" bg2="lt2" tx2="dk2" accent1="accent1" accent2="accent2" accent3="accent3" accent4="accent4" accent5="accent5" accent6="accent6" hlink="hlink" folHlink="folHlink"/>
  <p:sldLayoutIdLst>
    <p:sldLayoutId id="2147483731" r:id="rId1"/>
    <p:sldLayoutId id="2147483732" r:id="rId2"/>
    <p:sldLayoutId id="2147483733" r:id="rId3"/>
    <p:sldLayoutId id="2147483734" r:id="rId4"/>
    <p:sldLayoutId id="2147483735" r:id="rId5"/>
    <p:sldLayoutId id="2147483736" r:id="rId6"/>
    <p:sldLayoutId id="2147483737" r:id="rId7"/>
    <p:sldLayoutId id="2147483738" r:id="rId8"/>
    <p:sldLayoutId id="2147483739" r:id="rId9"/>
    <p:sldLayoutId id="2147483740" r:id="rId10"/>
    <p:sldLayoutId id="2147483741" r:id="rId11"/>
    <p:sldLayoutId id="2147483742" r:id="rId12"/>
    <p:sldLayoutId id="2147483743" r:id="rId13"/>
    <p:sldLayoutId id="2147483744" r:id="rId14"/>
    <p:sldLayoutId id="2147483745" r:id="rId15"/>
    <p:sldLayoutId id="2147483746" r:id="rId16"/>
    <p:sldLayoutId id="2147483747" r:id="rId17"/>
    <p:sldLayoutId id="2147483748" r:id="rId18"/>
    <p:sldLayoutId id="2147483749" r:id="rId19"/>
    <p:sldLayoutId id="2147483750" r:id="rId20"/>
    <p:sldLayoutId id="2147483751" r:id="rId21"/>
    <p:sldLayoutId id="2147483752" r:id="rId22"/>
    <p:sldLayoutId id="2147483753" r:id="rId23"/>
    <p:sldLayoutId id="2147483754" r:id="rId24"/>
  </p:sldLayoutIdLst>
  <p:transition>
    <p:fade/>
  </p:transition>
  <p:timing>
    <p:tnLst>
      <p:par>
        <p:cTn id="1" dur="indefinite" restart="never" nodeType="tmRoot"/>
      </p:par>
    </p:tnLst>
  </p:timing>
  <p:hf hdr="0" ftr="0" dt="0"/>
  <p:txStyles>
    <p:titleStyle>
      <a:lvl1pPr algn="l" defTabSz="685955" rtl="0" eaLnBrk="1" latinLnBrk="0" hangingPunct="1">
        <a:lnSpc>
          <a:spcPct val="90000"/>
        </a:lnSpc>
        <a:spcBef>
          <a:spcPct val="0"/>
        </a:spcBef>
        <a:buNone/>
        <a:defRPr lang="en-US" sz="4051" b="0" kern="1200" cap="none" spc="-75"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254862" marR="0" indent="-254862" algn="l" defTabSz="685955" rtl="0" eaLnBrk="1" fontAlgn="auto" latinLnBrk="0" hangingPunct="1">
        <a:lnSpc>
          <a:spcPct val="90000"/>
        </a:lnSpc>
        <a:spcBef>
          <a:spcPct val="20000"/>
        </a:spcBef>
        <a:spcAft>
          <a:spcPts val="0"/>
        </a:spcAft>
        <a:buClrTx/>
        <a:buSzPct val="80000"/>
        <a:buFont typeface="Arial" pitchFamily="34" charset="0"/>
        <a:buChar char="•"/>
        <a:tabLst/>
        <a:defRPr sz="2701" kern="1200" spc="-53" baseline="0">
          <a:gradFill>
            <a:gsLst>
              <a:gs pos="1250">
                <a:schemeClr val="bg2"/>
              </a:gs>
              <a:gs pos="100000">
                <a:schemeClr val="bg2"/>
              </a:gs>
            </a:gsLst>
            <a:lin ang="5400000" scaled="0"/>
          </a:gradFill>
          <a:latin typeface="+mj-lt"/>
          <a:ea typeface="+mn-ea"/>
          <a:cs typeface="+mn-cs"/>
        </a:defRPr>
      </a:lvl1pPr>
      <a:lvl2pPr marL="429931" marR="0" indent="-175069" algn="l" defTabSz="685955" rtl="0" eaLnBrk="1" fontAlgn="auto" latinLnBrk="0" hangingPunct="1">
        <a:lnSpc>
          <a:spcPct val="90000"/>
        </a:lnSpc>
        <a:spcBef>
          <a:spcPct val="20000"/>
        </a:spcBef>
        <a:spcAft>
          <a:spcPts val="0"/>
        </a:spcAft>
        <a:buClrTx/>
        <a:buSzPct val="90000"/>
        <a:buFont typeface="Wingdings" pitchFamily="2" charset="2"/>
        <a:buChar char=""/>
        <a:tabLst/>
        <a:defRPr sz="1800" kern="1200" spc="0" baseline="0">
          <a:gradFill>
            <a:gsLst>
              <a:gs pos="1250">
                <a:schemeClr val="bg2"/>
              </a:gs>
              <a:gs pos="100000">
                <a:schemeClr val="bg2"/>
              </a:gs>
            </a:gsLst>
            <a:lin ang="5400000" scaled="0"/>
          </a:gradFill>
          <a:latin typeface="+mn-lt"/>
          <a:ea typeface="+mn-ea"/>
          <a:cs typeface="+mn-cs"/>
        </a:defRPr>
      </a:lvl2pPr>
      <a:lvl3pPr marL="599044" marR="0" indent="-169114" algn="l" defTabSz="685955" rtl="0" eaLnBrk="1" fontAlgn="auto" latinLnBrk="0" hangingPunct="1">
        <a:lnSpc>
          <a:spcPct val="90000"/>
        </a:lnSpc>
        <a:spcBef>
          <a:spcPct val="20000"/>
        </a:spcBef>
        <a:spcAft>
          <a:spcPts val="0"/>
        </a:spcAft>
        <a:buClrTx/>
        <a:buSzPct val="90000"/>
        <a:buFont typeface="Wingdings" pitchFamily="2" charset="2"/>
        <a:buChar char=""/>
        <a:tabLst>
          <a:tab pos="599044" algn="l"/>
        </a:tabLst>
        <a:defRPr sz="1800" kern="1200" spc="0" baseline="0">
          <a:gradFill>
            <a:gsLst>
              <a:gs pos="1250">
                <a:schemeClr val="bg2"/>
              </a:gs>
              <a:gs pos="100000">
                <a:schemeClr val="bg2"/>
              </a:gs>
            </a:gsLst>
            <a:lin ang="5400000" scaled="0"/>
          </a:gradFill>
          <a:latin typeface="+mn-lt"/>
          <a:ea typeface="+mn-ea"/>
          <a:cs typeface="+mn-cs"/>
        </a:defRPr>
      </a:lvl3pPr>
      <a:lvl4pPr marL="772922" marR="0" indent="-173878" algn="l" defTabSz="685955" rtl="0" eaLnBrk="1" fontAlgn="auto" latinLnBrk="0" hangingPunct="1">
        <a:lnSpc>
          <a:spcPct val="90000"/>
        </a:lnSpc>
        <a:spcBef>
          <a:spcPct val="20000"/>
        </a:spcBef>
        <a:spcAft>
          <a:spcPts val="0"/>
        </a:spcAft>
        <a:buClrTx/>
        <a:buSzPct val="90000"/>
        <a:buFont typeface="Wingdings" pitchFamily="2" charset="2"/>
        <a:buChar char=""/>
        <a:tabLst/>
        <a:defRPr sz="1500" kern="1200" spc="0" baseline="0">
          <a:gradFill>
            <a:gsLst>
              <a:gs pos="1250">
                <a:schemeClr val="bg2"/>
              </a:gs>
              <a:gs pos="100000">
                <a:schemeClr val="bg2"/>
              </a:gs>
            </a:gsLst>
            <a:lin ang="5400000" scaled="0"/>
          </a:gradFill>
          <a:latin typeface="+mn-lt"/>
          <a:ea typeface="+mn-ea"/>
          <a:cs typeface="+mn-cs"/>
        </a:defRPr>
      </a:lvl4pPr>
      <a:lvl5pPr marL="942036" marR="0" indent="-169114" algn="l" defTabSz="685955" rtl="0" eaLnBrk="1" fontAlgn="auto" latinLnBrk="0" hangingPunct="1">
        <a:lnSpc>
          <a:spcPct val="90000"/>
        </a:lnSpc>
        <a:spcBef>
          <a:spcPct val="20000"/>
        </a:spcBef>
        <a:spcAft>
          <a:spcPts val="0"/>
        </a:spcAft>
        <a:buClrTx/>
        <a:buSzPct val="90000"/>
        <a:buFont typeface="Wingdings" pitchFamily="2" charset="2"/>
        <a:buChar char=""/>
        <a:tabLst>
          <a:tab pos="942036" algn="l"/>
        </a:tabLst>
        <a:defRPr sz="1500" kern="1200" spc="0" baseline="0">
          <a:gradFill>
            <a:gsLst>
              <a:gs pos="1250">
                <a:schemeClr val="bg2"/>
              </a:gs>
              <a:gs pos="100000">
                <a:schemeClr val="bg2"/>
              </a:gs>
            </a:gsLst>
            <a:lin ang="5400000" scaled="0"/>
          </a:gradFill>
          <a:latin typeface="+mn-lt"/>
          <a:ea typeface="+mn-ea"/>
          <a:cs typeface="+mn-cs"/>
        </a:defRPr>
      </a:lvl5pPr>
      <a:lvl6pPr marL="1886377"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9355"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2333"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5311"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955" rtl="0" eaLnBrk="1" latinLnBrk="0" hangingPunct="1">
        <a:defRPr sz="1350" kern="1200">
          <a:solidFill>
            <a:schemeClr val="tx1"/>
          </a:solidFill>
          <a:latin typeface="+mn-lt"/>
          <a:ea typeface="+mn-ea"/>
          <a:cs typeface="+mn-cs"/>
        </a:defRPr>
      </a:lvl1pPr>
      <a:lvl2pPr marL="342978" algn="l" defTabSz="685955" rtl="0" eaLnBrk="1" latinLnBrk="0" hangingPunct="1">
        <a:defRPr sz="1350" kern="1200">
          <a:solidFill>
            <a:schemeClr val="tx1"/>
          </a:solidFill>
          <a:latin typeface="+mn-lt"/>
          <a:ea typeface="+mn-ea"/>
          <a:cs typeface="+mn-cs"/>
        </a:defRPr>
      </a:lvl2pPr>
      <a:lvl3pPr marL="685955" algn="l" defTabSz="685955" rtl="0" eaLnBrk="1" latinLnBrk="0" hangingPunct="1">
        <a:defRPr sz="1350" kern="1200">
          <a:solidFill>
            <a:schemeClr val="tx1"/>
          </a:solidFill>
          <a:latin typeface="+mn-lt"/>
          <a:ea typeface="+mn-ea"/>
          <a:cs typeface="+mn-cs"/>
        </a:defRPr>
      </a:lvl3pPr>
      <a:lvl4pPr marL="1028933" algn="l" defTabSz="685955" rtl="0" eaLnBrk="1" latinLnBrk="0" hangingPunct="1">
        <a:defRPr sz="1350" kern="1200">
          <a:solidFill>
            <a:schemeClr val="tx1"/>
          </a:solidFill>
          <a:latin typeface="+mn-lt"/>
          <a:ea typeface="+mn-ea"/>
          <a:cs typeface="+mn-cs"/>
        </a:defRPr>
      </a:lvl4pPr>
      <a:lvl5pPr marL="1371911" algn="l" defTabSz="685955" rtl="0" eaLnBrk="1" latinLnBrk="0" hangingPunct="1">
        <a:defRPr sz="1350" kern="1200">
          <a:solidFill>
            <a:schemeClr val="tx1"/>
          </a:solidFill>
          <a:latin typeface="+mn-lt"/>
          <a:ea typeface="+mn-ea"/>
          <a:cs typeface="+mn-cs"/>
        </a:defRPr>
      </a:lvl5pPr>
      <a:lvl6pPr marL="1714889" algn="l" defTabSz="685955" rtl="0" eaLnBrk="1" latinLnBrk="0" hangingPunct="1">
        <a:defRPr sz="1350" kern="1200">
          <a:solidFill>
            <a:schemeClr val="tx1"/>
          </a:solidFill>
          <a:latin typeface="+mn-lt"/>
          <a:ea typeface="+mn-ea"/>
          <a:cs typeface="+mn-cs"/>
        </a:defRPr>
      </a:lvl6pPr>
      <a:lvl7pPr marL="2057866" algn="l" defTabSz="685955" rtl="0" eaLnBrk="1" latinLnBrk="0" hangingPunct="1">
        <a:defRPr sz="1350" kern="1200">
          <a:solidFill>
            <a:schemeClr val="tx1"/>
          </a:solidFill>
          <a:latin typeface="+mn-lt"/>
          <a:ea typeface="+mn-ea"/>
          <a:cs typeface="+mn-cs"/>
        </a:defRPr>
      </a:lvl7pPr>
      <a:lvl8pPr marL="2400844" algn="l" defTabSz="685955" rtl="0" eaLnBrk="1" latinLnBrk="0" hangingPunct="1">
        <a:defRPr sz="1350" kern="1200">
          <a:solidFill>
            <a:schemeClr val="tx1"/>
          </a:solidFill>
          <a:latin typeface="+mn-lt"/>
          <a:ea typeface="+mn-ea"/>
          <a:cs typeface="+mn-cs"/>
        </a:defRPr>
      </a:lvl8pPr>
      <a:lvl9pPr marL="2743822" algn="l" defTabSz="685955" rtl="0" eaLnBrk="1" latinLnBrk="0" hangingPunct="1">
        <a:defRPr sz="135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9436" y="228601"/>
            <a:ext cx="8363938" cy="747897"/>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390627" y="1447801"/>
            <a:ext cx="8366320" cy="2055947"/>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75447813"/>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60" r:id="rId5"/>
    <p:sldLayoutId id="2147483761" r:id="rId6"/>
    <p:sldLayoutId id="2147483762" r:id="rId7"/>
    <p:sldLayoutId id="2147483763" r:id="rId8"/>
    <p:sldLayoutId id="2147483764" r:id="rId9"/>
    <p:sldLayoutId id="2147483765" r:id="rId10"/>
    <p:sldLayoutId id="2147483766" r:id="rId11"/>
    <p:sldLayoutId id="2147483767" r:id="rId12"/>
    <p:sldLayoutId id="2147483768" r:id="rId13"/>
    <p:sldLayoutId id="2147483769" r:id="rId14"/>
    <p:sldLayoutId id="2147483770" r:id="rId15"/>
    <p:sldLayoutId id="2147483771" r:id="rId16"/>
    <p:sldLayoutId id="2147483772" r:id="rId17"/>
    <p:sldLayoutId id="2147483773" r:id="rId18"/>
    <p:sldLayoutId id="2147483774" r:id="rId19"/>
    <p:sldLayoutId id="2147483775" r:id="rId20"/>
    <p:sldLayoutId id="2147483776" r:id="rId21"/>
    <p:sldLayoutId id="2147483777" r:id="rId22"/>
    <p:sldLayoutId id="2147483778" r:id="rId23"/>
    <p:sldLayoutId id="2147483779" r:id="rId24"/>
  </p:sldLayoutIdLst>
  <p:transition>
    <p:fade/>
  </p:transition>
  <p:timing>
    <p:tnLst>
      <p:par>
        <p:cTn id="1" dur="indefinite" restart="never" nodeType="tmRoot"/>
      </p:par>
    </p:tnLst>
  </p:timing>
  <p:hf hdr="0" ftr="0" dt="0"/>
  <p:txStyles>
    <p:titleStyle>
      <a:lvl1pPr algn="l" defTabSz="685955" rtl="0" eaLnBrk="1" latinLnBrk="0" hangingPunct="1">
        <a:lnSpc>
          <a:spcPct val="90000"/>
        </a:lnSpc>
        <a:spcBef>
          <a:spcPct val="0"/>
        </a:spcBef>
        <a:buNone/>
        <a:defRPr lang="en-US" sz="4051" b="0" kern="1200" cap="none" spc="-75"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254862" marR="0" indent="-254862" algn="l" defTabSz="685955" rtl="0" eaLnBrk="1" fontAlgn="auto" latinLnBrk="0" hangingPunct="1">
        <a:lnSpc>
          <a:spcPct val="90000"/>
        </a:lnSpc>
        <a:spcBef>
          <a:spcPct val="20000"/>
        </a:spcBef>
        <a:spcAft>
          <a:spcPts val="0"/>
        </a:spcAft>
        <a:buClrTx/>
        <a:buSzPct val="80000"/>
        <a:buFont typeface="Arial" pitchFamily="34" charset="0"/>
        <a:buChar char="•"/>
        <a:tabLst/>
        <a:defRPr sz="2701" kern="1200" spc="-53" baseline="0">
          <a:gradFill>
            <a:gsLst>
              <a:gs pos="1250">
                <a:schemeClr val="bg2"/>
              </a:gs>
              <a:gs pos="100000">
                <a:schemeClr val="bg2"/>
              </a:gs>
            </a:gsLst>
            <a:lin ang="5400000" scaled="0"/>
          </a:gradFill>
          <a:latin typeface="+mj-lt"/>
          <a:ea typeface="+mn-ea"/>
          <a:cs typeface="+mn-cs"/>
        </a:defRPr>
      </a:lvl1pPr>
      <a:lvl2pPr marL="429931" marR="0" indent="-175069" algn="l" defTabSz="685955" rtl="0" eaLnBrk="1" fontAlgn="auto" latinLnBrk="0" hangingPunct="1">
        <a:lnSpc>
          <a:spcPct val="90000"/>
        </a:lnSpc>
        <a:spcBef>
          <a:spcPct val="20000"/>
        </a:spcBef>
        <a:spcAft>
          <a:spcPts val="0"/>
        </a:spcAft>
        <a:buClrTx/>
        <a:buSzPct val="90000"/>
        <a:buFont typeface="Wingdings" pitchFamily="2" charset="2"/>
        <a:buChar char=""/>
        <a:tabLst/>
        <a:defRPr sz="1800" kern="1200" spc="0" baseline="0">
          <a:gradFill>
            <a:gsLst>
              <a:gs pos="1250">
                <a:schemeClr val="bg2"/>
              </a:gs>
              <a:gs pos="100000">
                <a:schemeClr val="bg2"/>
              </a:gs>
            </a:gsLst>
            <a:lin ang="5400000" scaled="0"/>
          </a:gradFill>
          <a:latin typeface="+mn-lt"/>
          <a:ea typeface="+mn-ea"/>
          <a:cs typeface="+mn-cs"/>
        </a:defRPr>
      </a:lvl2pPr>
      <a:lvl3pPr marL="599044" marR="0" indent="-169114" algn="l" defTabSz="685955" rtl="0" eaLnBrk="1" fontAlgn="auto" latinLnBrk="0" hangingPunct="1">
        <a:lnSpc>
          <a:spcPct val="90000"/>
        </a:lnSpc>
        <a:spcBef>
          <a:spcPct val="20000"/>
        </a:spcBef>
        <a:spcAft>
          <a:spcPts val="0"/>
        </a:spcAft>
        <a:buClrTx/>
        <a:buSzPct val="90000"/>
        <a:buFont typeface="Wingdings" pitchFamily="2" charset="2"/>
        <a:buChar char=""/>
        <a:tabLst>
          <a:tab pos="599044" algn="l"/>
        </a:tabLst>
        <a:defRPr sz="1800" kern="1200" spc="0" baseline="0">
          <a:gradFill>
            <a:gsLst>
              <a:gs pos="1250">
                <a:schemeClr val="bg2"/>
              </a:gs>
              <a:gs pos="100000">
                <a:schemeClr val="bg2"/>
              </a:gs>
            </a:gsLst>
            <a:lin ang="5400000" scaled="0"/>
          </a:gradFill>
          <a:latin typeface="+mn-lt"/>
          <a:ea typeface="+mn-ea"/>
          <a:cs typeface="+mn-cs"/>
        </a:defRPr>
      </a:lvl3pPr>
      <a:lvl4pPr marL="772922" marR="0" indent="-173878" algn="l" defTabSz="685955" rtl="0" eaLnBrk="1" fontAlgn="auto" latinLnBrk="0" hangingPunct="1">
        <a:lnSpc>
          <a:spcPct val="90000"/>
        </a:lnSpc>
        <a:spcBef>
          <a:spcPct val="20000"/>
        </a:spcBef>
        <a:spcAft>
          <a:spcPts val="0"/>
        </a:spcAft>
        <a:buClrTx/>
        <a:buSzPct val="90000"/>
        <a:buFont typeface="Wingdings" pitchFamily="2" charset="2"/>
        <a:buChar char=""/>
        <a:tabLst/>
        <a:defRPr sz="1500" kern="1200" spc="0" baseline="0">
          <a:gradFill>
            <a:gsLst>
              <a:gs pos="1250">
                <a:schemeClr val="bg2"/>
              </a:gs>
              <a:gs pos="100000">
                <a:schemeClr val="bg2"/>
              </a:gs>
            </a:gsLst>
            <a:lin ang="5400000" scaled="0"/>
          </a:gradFill>
          <a:latin typeface="+mn-lt"/>
          <a:ea typeface="+mn-ea"/>
          <a:cs typeface="+mn-cs"/>
        </a:defRPr>
      </a:lvl4pPr>
      <a:lvl5pPr marL="942036" marR="0" indent="-169114" algn="l" defTabSz="685955" rtl="0" eaLnBrk="1" fontAlgn="auto" latinLnBrk="0" hangingPunct="1">
        <a:lnSpc>
          <a:spcPct val="90000"/>
        </a:lnSpc>
        <a:spcBef>
          <a:spcPct val="20000"/>
        </a:spcBef>
        <a:spcAft>
          <a:spcPts val="0"/>
        </a:spcAft>
        <a:buClrTx/>
        <a:buSzPct val="90000"/>
        <a:buFont typeface="Wingdings" pitchFamily="2" charset="2"/>
        <a:buChar char=""/>
        <a:tabLst>
          <a:tab pos="942036" algn="l"/>
        </a:tabLst>
        <a:defRPr sz="1500" kern="1200" spc="0" baseline="0">
          <a:gradFill>
            <a:gsLst>
              <a:gs pos="1250">
                <a:schemeClr val="bg2"/>
              </a:gs>
              <a:gs pos="100000">
                <a:schemeClr val="bg2"/>
              </a:gs>
            </a:gsLst>
            <a:lin ang="5400000" scaled="0"/>
          </a:gradFill>
          <a:latin typeface="+mn-lt"/>
          <a:ea typeface="+mn-ea"/>
          <a:cs typeface="+mn-cs"/>
        </a:defRPr>
      </a:lvl5pPr>
      <a:lvl6pPr marL="1886377"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9355"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2333"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5311"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955" rtl="0" eaLnBrk="1" latinLnBrk="0" hangingPunct="1">
        <a:defRPr sz="1350" kern="1200">
          <a:solidFill>
            <a:schemeClr val="tx1"/>
          </a:solidFill>
          <a:latin typeface="+mn-lt"/>
          <a:ea typeface="+mn-ea"/>
          <a:cs typeface="+mn-cs"/>
        </a:defRPr>
      </a:lvl1pPr>
      <a:lvl2pPr marL="342978" algn="l" defTabSz="685955" rtl="0" eaLnBrk="1" latinLnBrk="0" hangingPunct="1">
        <a:defRPr sz="1350" kern="1200">
          <a:solidFill>
            <a:schemeClr val="tx1"/>
          </a:solidFill>
          <a:latin typeface="+mn-lt"/>
          <a:ea typeface="+mn-ea"/>
          <a:cs typeface="+mn-cs"/>
        </a:defRPr>
      </a:lvl2pPr>
      <a:lvl3pPr marL="685955" algn="l" defTabSz="685955" rtl="0" eaLnBrk="1" latinLnBrk="0" hangingPunct="1">
        <a:defRPr sz="1350" kern="1200">
          <a:solidFill>
            <a:schemeClr val="tx1"/>
          </a:solidFill>
          <a:latin typeface="+mn-lt"/>
          <a:ea typeface="+mn-ea"/>
          <a:cs typeface="+mn-cs"/>
        </a:defRPr>
      </a:lvl3pPr>
      <a:lvl4pPr marL="1028933" algn="l" defTabSz="685955" rtl="0" eaLnBrk="1" latinLnBrk="0" hangingPunct="1">
        <a:defRPr sz="1350" kern="1200">
          <a:solidFill>
            <a:schemeClr val="tx1"/>
          </a:solidFill>
          <a:latin typeface="+mn-lt"/>
          <a:ea typeface="+mn-ea"/>
          <a:cs typeface="+mn-cs"/>
        </a:defRPr>
      </a:lvl4pPr>
      <a:lvl5pPr marL="1371911" algn="l" defTabSz="685955" rtl="0" eaLnBrk="1" latinLnBrk="0" hangingPunct="1">
        <a:defRPr sz="1350" kern="1200">
          <a:solidFill>
            <a:schemeClr val="tx1"/>
          </a:solidFill>
          <a:latin typeface="+mn-lt"/>
          <a:ea typeface="+mn-ea"/>
          <a:cs typeface="+mn-cs"/>
        </a:defRPr>
      </a:lvl5pPr>
      <a:lvl6pPr marL="1714889" algn="l" defTabSz="685955" rtl="0" eaLnBrk="1" latinLnBrk="0" hangingPunct="1">
        <a:defRPr sz="1350" kern="1200">
          <a:solidFill>
            <a:schemeClr val="tx1"/>
          </a:solidFill>
          <a:latin typeface="+mn-lt"/>
          <a:ea typeface="+mn-ea"/>
          <a:cs typeface="+mn-cs"/>
        </a:defRPr>
      </a:lvl6pPr>
      <a:lvl7pPr marL="2057866" algn="l" defTabSz="685955" rtl="0" eaLnBrk="1" latinLnBrk="0" hangingPunct="1">
        <a:defRPr sz="1350" kern="1200">
          <a:solidFill>
            <a:schemeClr val="tx1"/>
          </a:solidFill>
          <a:latin typeface="+mn-lt"/>
          <a:ea typeface="+mn-ea"/>
          <a:cs typeface="+mn-cs"/>
        </a:defRPr>
      </a:lvl7pPr>
      <a:lvl8pPr marL="2400844" algn="l" defTabSz="685955" rtl="0" eaLnBrk="1" latinLnBrk="0" hangingPunct="1">
        <a:defRPr sz="1350" kern="1200">
          <a:solidFill>
            <a:schemeClr val="tx1"/>
          </a:solidFill>
          <a:latin typeface="+mn-lt"/>
          <a:ea typeface="+mn-ea"/>
          <a:cs typeface="+mn-cs"/>
        </a:defRPr>
      </a:lvl8pPr>
      <a:lvl9pPr marL="2743822" algn="l" defTabSz="685955" rtl="0" eaLnBrk="1" latinLnBrk="0" hangingPunct="1">
        <a:defRPr sz="135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9436" y="228601"/>
            <a:ext cx="8363938" cy="747897"/>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390627" y="1447801"/>
            <a:ext cx="8366320" cy="2055947"/>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4207879"/>
      </p:ext>
    </p:extLst>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 id="2147483792" r:id="rId12"/>
    <p:sldLayoutId id="2147483793" r:id="rId13"/>
    <p:sldLayoutId id="2147483794" r:id="rId14"/>
    <p:sldLayoutId id="2147483795" r:id="rId15"/>
    <p:sldLayoutId id="2147483796" r:id="rId16"/>
    <p:sldLayoutId id="2147483797" r:id="rId17"/>
    <p:sldLayoutId id="2147483798" r:id="rId18"/>
    <p:sldLayoutId id="2147483799" r:id="rId19"/>
    <p:sldLayoutId id="2147483800" r:id="rId20"/>
    <p:sldLayoutId id="2147483801" r:id="rId21"/>
    <p:sldLayoutId id="2147483802" r:id="rId22"/>
    <p:sldLayoutId id="2147483803" r:id="rId23"/>
    <p:sldLayoutId id="2147483804" r:id="rId24"/>
  </p:sldLayoutIdLst>
  <p:transition>
    <p:fade/>
  </p:transition>
  <p:timing>
    <p:tnLst>
      <p:par>
        <p:cTn id="1" dur="indefinite" restart="never" nodeType="tmRoot"/>
      </p:par>
    </p:tnLst>
  </p:timing>
  <p:hf hdr="0" ftr="0" dt="0"/>
  <p:txStyles>
    <p:titleStyle>
      <a:lvl1pPr algn="l" defTabSz="685955" rtl="0" eaLnBrk="1" latinLnBrk="0" hangingPunct="1">
        <a:lnSpc>
          <a:spcPct val="90000"/>
        </a:lnSpc>
        <a:spcBef>
          <a:spcPct val="0"/>
        </a:spcBef>
        <a:buNone/>
        <a:defRPr lang="en-US" sz="4051" b="0" kern="1200" cap="none" spc="-75"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254862" marR="0" indent="-254862" algn="l" defTabSz="685955" rtl="0" eaLnBrk="1" fontAlgn="auto" latinLnBrk="0" hangingPunct="1">
        <a:lnSpc>
          <a:spcPct val="90000"/>
        </a:lnSpc>
        <a:spcBef>
          <a:spcPct val="20000"/>
        </a:spcBef>
        <a:spcAft>
          <a:spcPts val="0"/>
        </a:spcAft>
        <a:buClrTx/>
        <a:buSzPct val="80000"/>
        <a:buFont typeface="Arial" pitchFamily="34" charset="0"/>
        <a:buChar char="•"/>
        <a:tabLst/>
        <a:defRPr sz="2701" kern="1200" spc="-53" baseline="0">
          <a:gradFill>
            <a:gsLst>
              <a:gs pos="1250">
                <a:schemeClr val="bg2"/>
              </a:gs>
              <a:gs pos="100000">
                <a:schemeClr val="bg2"/>
              </a:gs>
            </a:gsLst>
            <a:lin ang="5400000" scaled="0"/>
          </a:gradFill>
          <a:latin typeface="+mj-lt"/>
          <a:ea typeface="+mn-ea"/>
          <a:cs typeface="+mn-cs"/>
        </a:defRPr>
      </a:lvl1pPr>
      <a:lvl2pPr marL="429931" marR="0" indent="-175069" algn="l" defTabSz="685955" rtl="0" eaLnBrk="1" fontAlgn="auto" latinLnBrk="0" hangingPunct="1">
        <a:lnSpc>
          <a:spcPct val="90000"/>
        </a:lnSpc>
        <a:spcBef>
          <a:spcPct val="20000"/>
        </a:spcBef>
        <a:spcAft>
          <a:spcPts val="0"/>
        </a:spcAft>
        <a:buClrTx/>
        <a:buSzPct val="90000"/>
        <a:buFont typeface="Wingdings" pitchFamily="2" charset="2"/>
        <a:buChar char=""/>
        <a:tabLst/>
        <a:defRPr sz="1800" kern="1200" spc="0" baseline="0">
          <a:gradFill>
            <a:gsLst>
              <a:gs pos="1250">
                <a:schemeClr val="bg2"/>
              </a:gs>
              <a:gs pos="100000">
                <a:schemeClr val="bg2"/>
              </a:gs>
            </a:gsLst>
            <a:lin ang="5400000" scaled="0"/>
          </a:gradFill>
          <a:latin typeface="+mn-lt"/>
          <a:ea typeface="+mn-ea"/>
          <a:cs typeface="+mn-cs"/>
        </a:defRPr>
      </a:lvl2pPr>
      <a:lvl3pPr marL="599044" marR="0" indent="-169114" algn="l" defTabSz="685955" rtl="0" eaLnBrk="1" fontAlgn="auto" latinLnBrk="0" hangingPunct="1">
        <a:lnSpc>
          <a:spcPct val="90000"/>
        </a:lnSpc>
        <a:spcBef>
          <a:spcPct val="20000"/>
        </a:spcBef>
        <a:spcAft>
          <a:spcPts val="0"/>
        </a:spcAft>
        <a:buClrTx/>
        <a:buSzPct val="90000"/>
        <a:buFont typeface="Wingdings" pitchFamily="2" charset="2"/>
        <a:buChar char=""/>
        <a:tabLst>
          <a:tab pos="599044" algn="l"/>
        </a:tabLst>
        <a:defRPr sz="1800" kern="1200" spc="0" baseline="0">
          <a:gradFill>
            <a:gsLst>
              <a:gs pos="1250">
                <a:schemeClr val="bg2"/>
              </a:gs>
              <a:gs pos="100000">
                <a:schemeClr val="bg2"/>
              </a:gs>
            </a:gsLst>
            <a:lin ang="5400000" scaled="0"/>
          </a:gradFill>
          <a:latin typeface="+mn-lt"/>
          <a:ea typeface="+mn-ea"/>
          <a:cs typeface="+mn-cs"/>
        </a:defRPr>
      </a:lvl3pPr>
      <a:lvl4pPr marL="772922" marR="0" indent="-173878" algn="l" defTabSz="685955" rtl="0" eaLnBrk="1" fontAlgn="auto" latinLnBrk="0" hangingPunct="1">
        <a:lnSpc>
          <a:spcPct val="90000"/>
        </a:lnSpc>
        <a:spcBef>
          <a:spcPct val="20000"/>
        </a:spcBef>
        <a:spcAft>
          <a:spcPts val="0"/>
        </a:spcAft>
        <a:buClrTx/>
        <a:buSzPct val="90000"/>
        <a:buFont typeface="Wingdings" pitchFamily="2" charset="2"/>
        <a:buChar char=""/>
        <a:tabLst/>
        <a:defRPr sz="1500" kern="1200" spc="0" baseline="0">
          <a:gradFill>
            <a:gsLst>
              <a:gs pos="1250">
                <a:schemeClr val="bg2"/>
              </a:gs>
              <a:gs pos="100000">
                <a:schemeClr val="bg2"/>
              </a:gs>
            </a:gsLst>
            <a:lin ang="5400000" scaled="0"/>
          </a:gradFill>
          <a:latin typeface="+mn-lt"/>
          <a:ea typeface="+mn-ea"/>
          <a:cs typeface="+mn-cs"/>
        </a:defRPr>
      </a:lvl4pPr>
      <a:lvl5pPr marL="942036" marR="0" indent="-169114" algn="l" defTabSz="685955" rtl="0" eaLnBrk="1" fontAlgn="auto" latinLnBrk="0" hangingPunct="1">
        <a:lnSpc>
          <a:spcPct val="90000"/>
        </a:lnSpc>
        <a:spcBef>
          <a:spcPct val="20000"/>
        </a:spcBef>
        <a:spcAft>
          <a:spcPts val="0"/>
        </a:spcAft>
        <a:buClrTx/>
        <a:buSzPct val="90000"/>
        <a:buFont typeface="Wingdings" pitchFamily="2" charset="2"/>
        <a:buChar char=""/>
        <a:tabLst>
          <a:tab pos="942036" algn="l"/>
        </a:tabLst>
        <a:defRPr sz="1500" kern="1200" spc="0" baseline="0">
          <a:gradFill>
            <a:gsLst>
              <a:gs pos="1250">
                <a:schemeClr val="bg2"/>
              </a:gs>
              <a:gs pos="100000">
                <a:schemeClr val="bg2"/>
              </a:gs>
            </a:gsLst>
            <a:lin ang="5400000" scaled="0"/>
          </a:gradFill>
          <a:latin typeface="+mn-lt"/>
          <a:ea typeface="+mn-ea"/>
          <a:cs typeface="+mn-cs"/>
        </a:defRPr>
      </a:lvl5pPr>
      <a:lvl6pPr marL="1886377"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9355"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2333"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5311"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955" rtl="0" eaLnBrk="1" latinLnBrk="0" hangingPunct="1">
        <a:defRPr sz="1350" kern="1200">
          <a:solidFill>
            <a:schemeClr val="tx1"/>
          </a:solidFill>
          <a:latin typeface="+mn-lt"/>
          <a:ea typeface="+mn-ea"/>
          <a:cs typeface="+mn-cs"/>
        </a:defRPr>
      </a:lvl1pPr>
      <a:lvl2pPr marL="342978" algn="l" defTabSz="685955" rtl="0" eaLnBrk="1" latinLnBrk="0" hangingPunct="1">
        <a:defRPr sz="1350" kern="1200">
          <a:solidFill>
            <a:schemeClr val="tx1"/>
          </a:solidFill>
          <a:latin typeface="+mn-lt"/>
          <a:ea typeface="+mn-ea"/>
          <a:cs typeface="+mn-cs"/>
        </a:defRPr>
      </a:lvl2pPr>
      <a:lvl3pPr marL="685955" algn="l" defTabSz="685955" rtl="0" eaLnBrk="1" latinLnBrk="0" hangingPunct="1">
        <a:defRPr sz="1350" kern="1200">
          <a:solidFill>
            <a:schemeClr val="tx1"/>
          </a:solidFill>
          <a:latin typeface="+mn-lt"/>
          <a:ea typeface="+mn-ea"/>
          <a:cs typeface="+mn-cs"/>
        </a:defRPr>
      </a:lvl3pPr>
      <a:lvl4pPr marL="1028933" algn="l" defTabSz="685955" rtl="0" eaLnBrk="1" latinLnBrk="0" hangingPunct="1">
        <a:defRPr sz="1350" kern="1200">
          <a:solidFill>
            <a:schemeClr val="tx1"/>
          </a:solidFill>
          <a:latin typeface="+mn-lt"/>
          <a:ea typeface="+mn-ea"/>
          <a:cs typeface="+mn-cs"/>
        </a:defRPr>
      </a:lvl4pPr>
      <a:lvl5pPr marL="1371911" algn="l" defTabSz="685955" rtl="0" eaLnBrk="1" latinLnBrk="0" hangingPunct="1">
        <a:defRPr sz="1350" kern="1200">
          <a:solidFill>
            <a:schemeClr val="tx1"/>
          </a:solidFill>
          <a:latin typeface="+mn-lt"/>
          <a:ea typeface="+mn-ea"/>
          <a:cs typeface="+mn-cs"/>
        </a:defRPr>
      </a:lvl5pPr>
      <a:lvl6pPr marL="1714889" algn="l" defTabSz="685955" rtl="0" eaLnBrk="1" latinLnBrk="0" hangingPunct="1">
        <a:defRPr sz="1350" kern="1200">
          <a:solidFill>
            <a:schemeClr val="tx1"/>
          </a:solidFill>
          <a:latin typeface="+mn-lt"/>
          <a:ea typeface="+mn-ea"/>
          <a:cs typeface="+mn-cs"/>
        </a:defRPr>
      </a:lvl6pPr>
      <a:lvl7pPr marL="2057866" algn="l" defTabSz="685955" rtl="0" eaLnBrk="1" latinLnBrk="0" hangingPunct="1">
        <a:defRPr sz="1350" kern="1200">
          <a:solidFill>
            <a:schemeClr val="tx1"/>
          </a:solidFill>
          <a:latin typeface="+mn-lt"/>
          <a:ea typeface="+mn-ea"/>
          <a:cs typeface="+mn-cs"/>
        </a:defRPr>
      </a:lvl7pPr>
      <a:lvl8pPr marL="2400844" algn="l" defTabSz="685955" rtl="0" eaLnBrk="1" latinLnBrk="0" hangingPunct="1">
        <a:defRPr sz="1350" kern="1200">
          <a:solidFill>
            <a:schemeClr val="tx1"/>
          </a:solidFill>
          <a:latin typeface="+mn-lt"/>
          <a:ea typeface="+mn-ea"/>
          <a:cs typeface="+mn-cs"/>
        </a:defRPr>
      </a:lvl8pPr>
      <a:lvl9pPr marL="2743822" algn="l" defTabSz="685955" rtl="0" eaLnBrk="1" latinLnBrk="0" hangingPunct="1">
        <a:defRPr sz="135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9436" y="228601"/>
            <a:ext cx="8363938" cy="747897"/>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390627" y="1447801"/>
            <a:ext cx="8366320" cy="2055947"/>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50490050"/>
      </p:ext>
    </p:extLst>
  </p:cSld>
  <p:clrMap bg1="lt1" tx1="dk1" bg2="lt2" tx2="dk2" accent1="accent1" accent2="accent2" accent3="accent3" accent4="accent4" accent5="accent5" accent6="accent6" hlink="hlink" folHlink="folHlink"/>
  <p:sldLayoutIdLst>
    <p:sldLayoutId id="2147483806" r:id="rId1"/>
    <p:sldLayoutId id="2147483807" r:id="rId2"/>
    <p:sldLayoutId id="2147483808" r:id="rId3"/>
    <p:sldLayoutId id="2147483809" r:id="rId4"/>
    <p:sldLayoutId id="2147483810" r:id="rId5"/>
    <p:sldLayoutId id="2147483811" r:id="rId6"/>
    <p:sldLayoutId id="2147483812" r:id="rId7"/>
    <p:sldLayoutId id="2147483813" r:id="rId8"/>
    <p:sldLayoutId id="2147483814" r:id="rId9"/>
    <p:sldLayoutId id="2147483815" r:id="rId10"/>
    <p:sldLayoutId id="2147483816" r:id="rId11"/>
    <p:sldLayoutId id="2147483817" r:id="rId12"/>
    <p:sldLayoutId id="2147483818" r:id="rId13"/>
    <p:sldLayoutId id="2147483819" r:id="rId14"/>
    <p:sldLayoutId id="2147483820" r:id="rId15"/>
    <p:sldLayoutId id="2147483821" r:id="rId16"/>
    <p:sldLayoutId id="2147483822" r:id="rId17"/>
    <p:sldLayoutId id="2147483823" r:id="rId18"/>
    <p:sldLayoutId id="2147483824" r:id="rId19"/>
    <p:sldLayoutId id="2147483825" r:id="rId20"/>
    <p:sldLayoutId id="2147483826" r:id="rId21"/>
    <p:sldLayoutId id="2147483827" r:id="rId22"/>
    <p:sldLayoutId id="2147483828" r:id="rId23"/>
    <p:sldLayoutId id="2147483829" r:id="rId24"/>
  </p:sldLayoutIdLst>
  <p:transition>
    <p:fade/>
  </p:transition>
  <p:timing>
    <p:tnLst>
      <p:par>
        <p:cTn id="1" dur="indefinite" restart="never" nodeType="tmRoot"/>
      </p:par>
    </p:tnLst>
  </p:timing>
  <p:hf hdr="0" ftr="0" dt="0"/>
  <p:txStyles>
    <p:titleStyle>
      <a:lvl1pPr algn="l" defTabSz="685955" rtl="0" eaLnBrk="1" latinLnBrk="0" hangingPunct="1">
        <a:lnSpc>
          <a:spcPct val="90000"/>
        </a:lnSpc>
        <a:spcBef>
          <a:spcPct val="0"/>
        </a:spcBef>
        <a:buNone/>
        <a:defRPr lang="en-US" sz="4051" b="0" kern="1200" cap="none" spc="-75"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254862" marR="0" indent="-254862" algn="l" defTabSz="685955" rtl="0" eaLnBrk="1" fontAlgn="auto" latinLnBrk="0" hangingPunct="1">
        <a:lnSpc>
          <a:spcPct val="90000"/>
        </a:lnSpc>
        <a:spcBef>
          <a:spcPct val="20000"/>
        </a:spcBef>
        <a:spcAft>
          <a:spcPts val="0"/>
        </a:spcAft>
        <a:buClrTx/>
        <a:buSzPct val="80000"/>
        <a:buFont typeface="Arial" pitchFamily="34" charset="0"/>
        <a:buChar char="•"/>
        <a:tabLst/>
        <a:defRPr sz="2701" kern="1200" spc="-53" baseline="0">
          <a:gradFill>
            <a:gsLst>
              <a:gs pos="1250">
                <a:schemeClr val="bg2"/>
              </a:gs>
              <a:gs pos="100000">
                <a:schemeClr val="bg2"/>
              </a:gs>
            </a:gsLst>
            <a:lin ang="5400000" scaled="0"/>
          </a:gradFill>
          <a:latin typeface="+mj-lt"/>
          <a:ea typeface="+mn-ea"/>
          <a:cs typeface="+mn-cs"/>
        </a:defRPr>
      </a:lvl1pPr>
      <a:lvl2pPr marL="429931" marR="0" indent="-175069" algn="l" defTabSz="685955" rtl="0" eaLnBrk="1" fontAlgn="auto" latinLnBrk="0" hangingPunct="1">
        <a:lnSpc>
          <a:spcPct val="90000"/>
        </a:lnSpc>
        <a:spcBef>
          <a:spcPct val="20000"/>
        </a:spcBef>
        <a:spcAft>
          <a:spcPts val="0"/>
        </a:spcAft>
        <a:buClrTx/>
        <a:buSzPct val="90000"/>
        <a:buFont typeface="Wingdings" pitchFamily="2" charset="2"/>
        <a:buChar char=""/>
        <a:tabLst/>
        <a:defRPr sz="1800" kern="1200" spc="0" baseline="0">
          <a:gradFill>
            <a:gsLst>
              <a:gs pos="1250">
                <a:schemeClr val="bg2"/>
              </a:gs>
              <a:gs pos="100000">
                <a:schemeClr val="bg2"/>
              </a:gs>
            </a:gsLst>
            <a:lin ang="5400000" scaled="0"/>
          </a:gradFill>
          <a:latin typeface="+mn-lt"/>
          <a:ea typeface="+mn-ea"/>
          <a:cs typeface="+mn-cs"/>
        </a:defRPr>
      </a:lvl2pPr>
      <a:lvl3pPr marL="599044" marR="0" indent="-169114" algn="l" defTabSz="685955" rtl="0" eaLnBrk="1" fontAlgn="auto" latinLnBrk="0" hangingPunct="1">
        <a:lnSpc>
          <a:spcPct val="90000"/>
        </a:lnSpc>
        <a:spcBef>
          <a:spcPct val="20000"/>
        </a:spcBef>
        <a:spcAft>
          <a:spcPts val="0"/>
        </a:spcAft>
        <a:buClrTx/>
        <a:buSzPct val="90000"/>
        <a:buFont typeface="Wingdings" pitchFamily="2" charset="2"/>
        <a:buChar char=""/>
        <a:tabLst>
          <a:tab pos="599044" algn="l"/>
        </a:tabLst>
        <a:defRPr sz="1800" kern="1200" spc="0" baseline="0">
          <a:gradFill>
            <a:gsLst>
              <a:gs pos="1250">
                <a:schemeClr val="bg2"/>
              </a:gs>
              <a:gs pos="100000">
                <a:schemeClr val="bg2"/>
              </a:gs>
            </a:gsLst>
            <a:lin ang="5400000" scaled="0"/>
          </a:gradFill>
          <a:latin typeface="+mn-lt"/>
          <a:ea typeface="+mn-ea"/>
          <a:cs typeface="+mn-cs"/>
        </a:defRPr>
      </a:lvl3pPr>
      <a:lvl4pPr marL="772922" marR="0" indent="-173878" algn="l" defTabSz="685955" rtl="0" eaLnBrk="1" fontAlgn="auto" latinLnBrk="0" hangingPunct="1">
        <a:lnSpc>
          <a:spcPct val="90000"/>
        </a:lnSpc>
        <a:spcBef>
          <a:spcPct val="20000"/>
        </a:spcBef>
        <a:spcAft>
          <a:spcPts val="0"/>
        </a:spcAft>
        <a:buClrTx/>
        <a:buSzPct val="90000"/>
        <a:buFont typeface="Wingdings" pitchFamily="2" charset="2"/>
        <a:buChar char=""/>
        <a:tabLst/>
        <a:defRPr sz="1500" kern="1200" spc="0" baseline="0">
          <a:gradFill>
            <a:gsLst>
              <a:gs pos="1250">
                <a:schemeClr val="bg2"/>
              </a:gs>
              <a:gs pos="100000">
                <a:schemeClr val="bg2"/>
              </a:gs>
            </a:gsLst>
            <a:lin ang="5400000" scaled="0"/>
          </a:gradFill>
          <a:latin typeface="+mn-lt"/>
          <a:ea typeface="+mn-ea"/>
          <a:cs typeface="+mn-cs"/>
        </a:defRPr>
      </a:lvl4pPr>
      <a:lvl5pPr marL="942036" marR="0" indent="-169114" algn="l" defTabSz="685955" rtl="0" eaLnBrk="1" fontAlgn="auto" latinLnBrk="0" hangingPunct="1">
        <a:lnSpc>
          <a:spcPct val="90000"/>
        </a:lnSpc>
        <a:spcBef>
          <a:spcPct val="20000"/>
        </a:spcBef>
        <a:spcAft>
          <a:spcPts val="0"/>
        </a:spcAft>
        <a:buClrTx/>
        <a:buSzPct val="90000"/>
        <a:buFont typeface="Wingdings" pitchFamily="2" charset="2"/>
        <a:buChar char=""/>
        <a:tabLst>
          <a:tab pos="942036" algn="l"/>
        </a:tabLst>
        <a:defRPr sz="1500" kern="1200" spc="0" baseline="0">
          <a:gradFill>
            <a:gsLst>
              <a:gs pos="1250">
                <a:schemeClr val="bg2"/>
              </a:gs>
              <a:gs pos="100000">
                <a:schemeClr val="bg2"/>
              </a:gs>
            </a:gsLst>
            <a:lin ang="5400000" scaled="0"/>
          </a:gradFill>
          <a:latin typeface="+mn-lt"/>
          <a:ea typeface="+mn-ea"/>
          <a:cs typeface="+mn-cs"/>
        </a:defRPr>
      </a:lvl5pPr>
      <a:lvl6pPr marL="1886377"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9355"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2333"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5311"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955" rtl="0" eaLnBrk="1" latinLnBrk="0" hangingPunct="1">
        <a:defRPr sz="1350" kern="1200">
          <a:solidFill>
            <a:schemeClr val="tx1"/>
          </a:solidFill>
          <a:latin typeface="+mn-lt"/>
          <a:ea typeface="+mn-ea"/>
          <a:cs typeface="+mn-cs"/>
        </a:defRPr>
      </a:lvl1pPr>
      <a:lvl2pPr marL="342978" algn="l" defTabSz="685955" rtl="0" eaLnBrk="1" latinLnBrk="0" hangingPunct="1">
        <a:defRPr sz="1350" kern="1200">
          <a:solidFill>
            <a:schemeClr val="tx1"/>
          </a:solidFill>
          <a:latin typeface="+mn-lt"/>
          <a:ea typeface="+mn-ea"/>
          <a:cs typeface="+mn-cs"/>
        </a:defRPr>
      </a:lvl2pPr>
      <a:lvl3pPr marL="685955" algn="l" defTabSz="685955" rtl="0" eaLnBrk="1" latinLnBrk="0" hangingPunct="1">
        <a:defRPr sz="1350" kern="1200">
          <a:solidFill>
            <a:schemeClr val="tx1"/>
          </a:solidFill>
          <a:latin typeface="+mn-lt"/>
          <a:ea typeface="+mn-ea"/>
          <a:cs typeface="+mn-cs"/>
        </a:defRPr>
      </a:lvl3pPr>
      <a:lvl4pPr marL="1028933" algn="l" defTabSz="685955" rtl="0" eaLnBrk="1" latinLnBrk="0" hangingPunct="1">
        <a:defRPr sz="1350" kern="1200">
          <a:solidFill>
            <a:schemeClr val="tx1"/>
          </a:solidFill>
          <a:latin typeface="+mn-lt"/>
          <a:ea typeface="+mn-ea"/>
          <a:cs typeface="+mn-cs"/>
        </a:defRPr>
      </a:lvl4pPr>
      <a:lvl5pPr marL="1371911" algn="l" defTabSz="685955" rtl="0" eaLnBrk="1" latinLnBrk="0" hangingPunct="1">
        <a:defRPr sz="1350" kern="1200">
          <a:solidFill>
            <a:schemeClr val="tx1"/>
          </a:solidFill>
          <a:latin typeface="+mn-lt"/>
          <a:ea typeface="+mn-ea"/>
          <a:cs typeface="+mn-cs"/>
        </a:defRPr>
      </a:lvl5pPr>
      <a:lvl6pPr marL="1714889" algn="l" defTabSz="685955" rtl="0" eaLnBrk="1" latinLnBrk="0" hangingPunct="1">
        <a:defRPr sz="1350" kern="1200">
          <a:solidFill>
            <a:schemeClr val="tx1"/>
          </a:solidFill>
          <a:latin typeface="+mn-lt"/>
          <a:ea typeface="+mn-ea"/>
          <a:cs typeface="+mn-cs"/>
        </a:defRPr>
      </a:lvl6pPr>
      <a:lvl7pPr marL="2057866" algn="l" defTabSz="685955" rtl="0" eaLnBrk="1" latinLnBrk="0" hangingPunct="1">
        <a:defRPr sz="1350" kern="1200">
          <a:solidFill>
            <a:schemeClr val="tx1"/>
          </a:solidFill>
          <a:latin typeface="+mn-lt"/>
          <a:ea typeface="+mn-ea"/>
          <a:cs typeface="+mn-cs"/>
        </a:defRPr>
      </a:lvl7pPr>
      <a:lvl8pPr marL="2400844" algn="l" defTabSz="685955" rtl="0" eaLnBrk="1" latinLnBrk="0" hangingPunct="1">
        <a:defRPr sz="1350" kern="1200">
          <a:solidFill>
            <a:schemeClr val="tx1"/>
          </a:solidFill>
          <a:latin typeface="+mn-lt"/>
          <a:ea typeface="+mn-ea"/>
          <a:cs typeface="+mn-cs"/>
        </a:defRPr>
      </a:lvl8pPr>
      <a:lvl9pPr marL="2743822" algn="l" defTabSz="685955"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9.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9.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9.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9.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1.xml"/></Relationships>
</file>

<file path=ppt/slides/_rels/slide3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3.xml"/><Relationship Id="rId1" Type="http://schemas.openxmlformats.org/officeDocument/2006/relationships/slideLayout" Target="../slideLayouts/slideLayout3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pPr marL="685800" indent="-685800"/>
            <a:r>
              <a:rPr lang="en-US" dirty="0" smtClean="0"/>
              <a:t>07 | Programming with T-SQL</a:t>
            </a:r>
            <a:endParaRPr lang="en-US" dirty="0"/>
          </a:p>
        </p:txBody>
      </p:sp>
      <p:sp>
        <p:nvSpPr>
          <p:cNvPr id="4" name="Subtitle 3"/>
          <p:cNvSpPr>
            <a:spLocks noGrp="1"/>
          </p:cNvSpPr>
          <p:nvPr>
            <p:ph type="subTitle" idx="1"/>
          </p:nvPr>
        </p:nvSpPr>
        <p:spPr/>
        <p:txBody>
          <a:bodyPr/>
          <a:lstStyle/>
          <a:p>
            <a:r>
              <a:rPr lang="en-US" dirty="0" smtClean="0"/>
              <a:t>Brian Alderman | MCT, CEO / Founder of MicroTechPoint</a:t>
            </a:r>
            <a:endParaRPr lang="en-US" dirty="0"/>
          </a:p>
          <a:p>
            <a:r>
              <a:rPr lang="en-US" dirty="0" smtClean="0"/>
              <a:t>Tobias Ternstrom </a:t>
            </a:r>
            <a:r>
              <a:rPr lang="en-US" dirty="0"/>
              <a:t>| Microsoft SQL Server Program Manager</a:t>
            </a:r>
          </a:p>
        </p:txBody>
      </p:sp>
    </p:spTree>
    <p:extLst>
      <p:ext uri="{BB962C8B-B14F-4D97-AF65-F5344CB8AC3E}">
        <p14:creationId xmlns:p14="http://schemas.microsoft.com/office/powerpoint/2010/main" val="358657309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0" y="4232063"/>
            <a:ext cx="9144000" cy="1341621"/>
          </a:xfrm>
          <a:prstGeom prst="rect">
            <a:avLst/>
          </a:prstGeom>
          <a:solidFill>
            <a:schemeClr val="accent3">
              <a:lumMod val="60000"/>
              <a:lumOff val="4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400" dirty="0">
              <a:gradFill>
                <a:gsLst>
                  <a:gs pos="0">
                    <a:srgbClr val="FFFFFF"/>
                  </a:gs>
                  <a:gs pos="100000">
                    <a:srgbClr val="FFFFFF"/>
                  </a:gs>
                </a:gsLst>
                <a:lin ang="5400000" scaled="0"/>
              </a:gradFill>
            </a:endParaRPr>
          </a:p>
        </p:txBody>
      </p:sp>
      <p:sp>
        <p:nvSpPr>
          <p:cNvPr id="4" name="Subtitle 3"/>
          <p:cNvSpPr>
            <a:spLocks noGrp="1"/>
          </p:cNvSpPr>
          <p:nvPr>
            <p:ph type="subTitle" idx="1"/>
          </p:nvPr>
        </p:nvSpPr>
        <p:spPr>
          <a:xfrm>
            <a:off x="311808" y="4100695"/>
            <a:ext cx="7865720" cy="1604356"/>
          </a:xfrm>
        </p:spPr>
        <p:txBody>
          <a:bodyPr/>
          <a:lstStyle/>
          <a:p>
            <a:r>
              <a:rPr lang="en-US" sz="4000" b="0" cap="none" dirty="0" smtClean="0">
                <a:latin typeface="Segoe UI Light" panose="020B0502040204020203" pitchFamily="34" charset="0"/>
                <a:cs typeface="Segoe UI Light" panose="020B0502040204020203" pitchFamily="34" charset="0"/>
              </a:rPr>
              <a:t>Using batches, variables, and synonyms</a:t>
            </a:r>
            <a:endParaRPr lang="en-US" sz="4000" cap="none" dirty="0">
              <a:latin typeface="Segoe UI Light" panose="020B0502040204020203" pitchFamily="34" charset="0"/>
              <a:cs typeface="Segoe UI Light" panose="020B0502040204020203" pitchFamily="34" charset="0"/>
            </a:endParaRPr>
          </a:p>
        </p:txBody>
      </p:sp>
      <p:sp>
        <p:nvSpPr>
          <p:cNvPr id="2" name="Text Placeholder 1"/>
          <p:cNvSpPr>
            <a:spLocks noGrp="1"/>
          </p:cNvSpPr>
          <p:nvPr>
            <p:ph type="body" sz="quarter" idx="10"/>
          </p:nvPr>
        </p:nvSpPr>
        <p:spPr/>
        <p:txBody>
          <a:bodyPr/>
          <a:lstStyle/>
          <a:p>
            <a:r>
              <a:rPr lang="en-US" dirty="0" smtClean="0"/>
              <a:t>Demo</a:t>
            </a:r>
            <a:endParaRPr lang="en-US" dirty="0"/>
          </a:p>
        </p:txBody>
      </p:sp>
    </p:spTree>
    <p:extLst>
      <p:ext uri="{BB962C8B-B14F-4D97-AF65-F5344CB8AC3E}">
        <p14:creationId xmlns:p14="http://schemas.microsoft.com/office/powerpoint/2010/main" val="1985889936"/>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p:cNvSpPr txBox="1">
            <a:spLocks/>
          </p:cNvSpPr>
          <p:nvPr/>
        </p:nvSpPr>
        <p:spPr>
          <a:xfrm>
            <a:off x="201929" y="2960472"/>
            <a:ext cx="8740142" cy="1796217"/>
          </a:xfrm>
          <a:prstGeom prst="rect">
            <a:avLst/>
          </a:prstGeom>
        </p:spPr>
        <p:txBody>
          <a:bodyPr/>
          <a:lstStyle>
            <a:lvl1pPr algn="l" defTabSz="685955" rtl="0" eaLnBrk="1" latinLnBrk="0" hangingPunct="1">
              <a:lnSpc>
                <a:spcPct val="90000"/>
              </a:lnSpc>
              <a:spcBef>
                <a:spcPct val="0"/>
              </a:spcBef>
              <a:buNone/>
              <a:defRPr lang="en-US" sz="3601" b="0" kern="1200" cap="none" spc="-150" baseline="0" dirty="0" smtClean="0">
                <a:ln w="3175">
                  <a:noFill/>
                </a:ln>
                <a:solidFill>
                  <a:schemeClr val="accent6">
                    <a:alpha val="98824"/>
                  </a:schemeClr>
                </a:solidFill>
                <a:effectLst/>
                <a:latin typeface="Segoe UI Light" pitchFamily="34" charset="0"/>
                <a:ea typeface="+mn-ea"/>
                <a:cs typeface="Arial" charset="0"/>
              </a:defRPr>
            </a:lvl1pPr>
          </a:lstStyle>
          <a:p>
            <a:pPr fontAlgn="auto">
              <a:spcAft>
                <a:spcPts val="0"/>
              </a:spcAft>
            </a:pPr>
            <a:r>
              <a:rPr lang="en-GB" sz="6000" dirty="0" smtClean="0">
                <a:solidFill>
                  <a:schemeClr val="bg1">
                    <a:alpha val="98824"/>
                  </a:schemeClr>
                </a:solidFill>
              </a:rPr>
              <a:t>Control of </a:t>
            </a:r>
            <a:r>
              <a:rPr lang="en-GB" sz="6000" dirty="0" smtClean="0">
                <a:solidFill>
                  <a:schemeClr val="bg1">
                    <a:alpha val="98824"/>
                  </a:schemeClr>
                </a:solidFill>
              </a:rPr>
              <a:t>Flow </a:t>
            </a:r>
            <a:r>
              <a:rPr lang="en-GB" sz="6000" dirty="0">
                <a:solidFill>
                  <a:schemeClr val="bg1">
                    <a:alpha val="98824"/>
                  </a:schemeClr>
                </a:solidFill>
              </a:rPr>
              <a:t>O</a:t>
            </a:r>
            <a:r>
              <a:rPr lang="en-GB" sz="6000" dirty="0" smtClean="0">
                <a:solidFill>
                  <a:schemeClr val="bg1">
                    <a:alpha val="98824"/>
                  </a:schemeClr>
                </a:solidFill>
              </a:rPr>
              <a:t>ptions </a:t>
            </a:r>
            <a:endParaRPr lang="en-GB" sz="6000" dirty="0">
              <a:solidFill>
                <a:schemeClr val="bg1">
                  <a:alpha val="98824"/>
                </a:schemeClr>
              </a:solidFill>
            </a:endParaRPr>
          </a:p>
        </p:txBody>
      </p:sp>
    </p:spTree>
    <p:extLst>
      <p:ext uri="{BB962C8B-B14F-4D97-AF65-F5344CB8AC3E}">
        <p14:creationId xmlns:p14="http://schemas.microsoft.com/office/powerpoint/2010/main" val="338568969"/>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0375" y="0"/>
            <a:ext cx="8420578" cy="741363"/>
          </a:xfrm>
        </p:spPr>
        <p:txBody>
          <a:bodyPr/>
          <a:lstStyle/>
          <a:p>
            <a:pPr lvl="0"/>
            <a:r>
              <a:rPr lang="en-US" dirty="0" smtClean="0"/>
              <a:t>Understanding T-SQL control-of-flow language</a:t>
            </a:r>
            <a:endParaRPr lang="en-US" dirty="0"/>
          </a:p>
        </p:txBody>
      </p:sp>
      <p:sp>
        <p:nvSpPr>
          <p:cNvPr id="3" name="Content Placeholder 2"/>
          <p:cNvSpPr>
            <a:spLocks noGrp="1"/>
          </p:cNvSpPr>
          <p:nvPr>
            <p:ph idx="1"/>
          </p:nvPr>
        </p:nvSpPr>
        <p:spPr/>
        <p:txBody>
          <a:bodyPr/>
          <a:lstStyle/>
          <a:p>
            <a:r>
              <a:rPr lang="en-US" sz="2000" dirty="0" smtClean="0"/>
              <a:t>SQL Server provides additional language elements that control the flow and execution of T-SQL statements in batches, stored procedures, and multi-statement functions</a:t>
            </a:r>
          </a:p>
          <a:p>
            <a:r>
              <a:rPr lang="en-US" sz="2000" dirty="0" smtClean="0"/>
              <a:t>Control-of-flow elements allow you to specify statements need to be performed in a specified order or not at all</a:t>
            </a:r>
          </a:p>
          <a:p>
            <a:r>
              <a:rPr lang="en-US" sz="2000" dirty="0" smtClean="0"/>
              <a:t>The default is for statements to execute sequentially, however you can use IF…ELSE, BEGIN…END, WHILE, RETURN, and others to control the flow of your batch files or stored procedures</a:t>
            </a:r>
          </a:p>
        </p:txBody>
      </p:sp>
      <p:sp>
        <p:nvSpPr>
          <p:cNvPr id="5" name="AutoShape 3"/>
          <p:cNvSpPr>
            <a:spLocks noChangeArrowheads="1"/>
          </p:cNvSpPr>
          <p:nvPr/>
        </p:nvSpPr>
        <p:spPr bwMode="auto">
          <a:xfrm>
            <a:off x="572131" y="3671796"/>
            <a:ext cx="7749914" cy="735270"/>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r>
              <a:rPr lang="en-US" sz="2000" b="0" dirty="0">
                <a:solidFill>
                  <a:srgbClr val="0000CC"/>
                </a:solidFill>
              </a:rPr>
              <a:t>IF </a:t>
            </a:r>
            <a:r>
              <a:rPr lang="en-US" sz="2000" b="0" dirty="0">
                <a:solidFill>
                  <a:srgbClr val="FF33CC"/>
                </a:solidFill>
              </a:rPr>
              <a:t>OBJECT_ID</a:t>
            </a:r>
            <a:r>
              <a:rPr lang="en-US" sz="2000" b="0" dirty="0"/>
              <a:t> </a:t>
            </a:r>
            <a:r>
              <a:rPr lang="en-US" sz="2000" b="0" dirty="0" smtClean="0"/>
              <a:t>(</a:t>
            </a:r>
            <a:r>
              <a:rPr lang="en-US" sz="2000" b="0" dirty="0" smtClean="0">
                <a:solidFill>
                  <a:srgbClr val="FF0000"/>
                </a:solidFill>
              </a:rPr>
              <a:t>‘</a:t>
            </a:r>
            <a:r>
              <a:rPr lang="en-US" sz="2000" b="0" dirty="0" err="1" smtClean="0">
                <a:solidFill>
                  <a:srgbClr val="FF0000"/>
                </a:solidFill>
              </a:rPr>
              <a:t>Production.Product</a:t>
            </a:r>
            <a:r>
              <a:rPr lang="en-US" sz="2000" b="0" dirty="0">
                <a:solidFill>
                  <a:srgbClr val="FF0000"/>
                </a:solidFill>
              </a:rPr>
              <a:t>', 'U'</a:t>
            </a:r>
            <a:r>
              <a:rPr lang="en-US" sz="2000" b="0" dirty="0"/>
              <a:t>) IS NOT NULL</a:t>
            </a:r>
          </a:p>
          <a:p>
            <a:r>
              <a:rPr lang="en-US" sz="2000" b="0" dirty="0" smtClean="0"/>
              <a:t>    </a:t>
            </a:r>
            <a:r>
              <a:rPr lang="en-US" sz="2000" b="0" dirty="0" smtClean="0">
                <a:solidFill>
                  <a:srgbClr val="0000CC"/>
                </a:solidFill>
              </a:rPr>
              <a:t>PRINT</a:t>
            </a:r>
            <a:r>
              <a:rPr lang="en-US" sz="2000" b="0" dirty="0" smtClean="0"/>
              <a:t> </a:t>
            </a:r>
            <a:r>
              <a:rPr lang="en-US" sz="2000" b="0" dirty="0">
                <a:solidFill>
                  <a:srgbClr val="FF0000"/>
                </a:solidFill>
              </a:rPr>
              <a:t>'I am </a:t>
            </a:r>
            <a:r>
              <a:rPr lang="en-US" sz="2000" b="0" dirty="0" smtClean="0">
                <a:solidFill>
                  <a:srgbClr val="FF0000"/>
                </a:solidFill>
              </a:rPr>
              <a:t>here and contain data, so don’t delete me’</a:t>
            </a:r>
            <a:endParaRPr lang="en-US" sz="2000" b="0" dirty="0">
              <a:solidFill>
                <a:srgbClr val="FF0000"/>
              </a:solidFill>
            </a:endParaRPr>
          </a:p>
        </p:txBody>
      </p:sp>
    </p:spTree>
    <p:extLst>
      <p:ext uri="{BB962C8B-B14F-4D97-AF65-F5344CB8AC3E}">
        <p14:creationId xmlns:p14="http://schemas.microsoft.com/office/powerpoint/2010/main" val="166085883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t>Working with IF…ELSE</a:t>
            </a:r>
            <a:endParaRPr lang="en-US" dirty="0"/>
          </a:p>
        </p:txBody>
      </p:sp>
      <p:sp>
        <p:nvSpPr>
          <p:cNvPr id="3" name="Content Placeholder 2"/>
          <p:cNvSpPr>
            <a:spLocks noGrp="1"/>
          </p:cNvSpPr>
          <p:nvPr>
            <p:ph idx="1"/>
          </p:nvPr>
        </p:nvSpPr>
        <p:spPr/>
        <p:txBody>
          <a:bodyPr/>
          <a:lstStyle/>
          <a:p>
            <a:r>
              <a:rPr lang="en-US" sz="2000" dirty="0" smtClean="0"/>
              <a:t>IF…ELSE uses a predicate to determine the flow of the code</a:t>
            </a:r>
          </a:p>
          <a:p>
            <a:pPr lvl="1"/>
            <a:r>
              <a:rPr lang="en-US" sz="2000" dirty="0" smtClean="0"/>
              <a:t>The code in the IF block is executed if the predicate evaluates to TRUE </a:t>
            </a:r>
          </a:p>
          <a:p>
            <a:pPr lvl="1"/>
            <a:r>
              <a:rPr lang="en-US" sz="2000" dirty="0" smtClean="0"/>
              <a:t>The code in the ELSE block is executed if the predicate evaluates to FALSE or UNKNOWN</a:t>
            </a:r>
          </a:p>
          <a:p>
            <a:r>
              <a:rPr lang="en-US" sz="2000" dirty="0" smtClean="0"/>
              <a:t>Very useful when combined with the EXISTS operator</a:t>
            </a:r>
          </a:p>
          <a:p>
            <a:endParaRPr lang="en-US" dirty="0" smtClean="0"/>
          </a:p>
          <a:p>
            <a:pPr lvl="1"/>
            <a:endParaRPr lang="en-US" dirty="0" smtClean="0"/>
          </a:p>
        </p:txBody>
      </p:sp>
      <p:sp>
        <p:nvSpPr>
          <p:cNvPr id="4" name="AutoShape 3"/>
          <p:cNvSpPr>
            <a:spLocks noChangeArrowheads="1"/>
          </p:cNvSpPr>
          <p:nvPr/>
        </p:nvSpPr>
        <p:spPr bwMode="auto">
          <a:xfrm>
            <a:off x="699554" y="3185319"/>
            <a:ext cx="7768041" cy="1694319"/>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r>
              <a:rPr lang="en-US" sz="2000" b="0" dirty="0">
                <a:solidFill>
                  <a:srgbClr val="0000CC"/>
                </a:solidFill>
              </a:rPr>
              <a:t>IF </a:t>
            </a:r>
            <a:r>
              <a:rPr lang="en-US" sz="2000" b="0" dirty="0">
                <a:solidFill>
                  <a:srgbClr val="FF33CC"/>
                </a:solidFill>
              </a:rPr>
              <a:t>OBJECT_ID</a:t>
            </a:r>
            <a:r>
              <a:rPr lang="en-US" sz="2000" b="0" dirty="0"/>
              <a:t> (</a:t>
            </a:r>
            <a:r>
              <a:rPr lang="en-US" sz="2000" b="0" dirty="0">
                <a:solidFill>
                  <a:srgbClr val="FF0000"/>
                </a:solidFill>
              </a:rPr>
              <a:t>‘</a:t>
            </a:r>
            <a:r>
              <a:rPr lang="en-US" sz="2000" b="0" dirty="0" err="1">
                <a:solidFill>
                  <a:srgbClr val="FF0000"/>
                </a:solidFill>
              </a:rPr>
              <a:t>Production.Product</a:t>
            </a:r>
            <a:r>
              <a:rPr lang="en-US" sz="2000" b="0" dirty="0">
                <a:solidFill>
                  <a:srgbClr val="FF0000"/>
                </a:solidFill>
              </a:rPr>
              <a:t>', 'U'</a:t>
            </a:r>
            <a:r>
              <a:rPr lang="en-US" sz="2000" b="0" dirty="0"/>
              <a:t>) IS NOT NULL</a:t>
            </a:r>
          </a:p>
          <a:p>
            <a:r>
              <a:rPr lang="en-US" sz="2000" b="0" dirty="0"/>
              <a:t>    </a:t>
            </a:r>
            <a:r>
              <a:rPr lang="en-US" sz="2000" b="0" dirty="0">
                <a:solidFill>
                  <a:srgbClr val="0000CC"/>
                </a:solidFill>
              </a:rPr>
              <a:t>PRINT</a:t>
            </a:r>
            <a:r>
              <a:rPr lang="en-US" sz="2000" b="0" dirty="0"/>
              <a:t> </a:t>
            </a:r>
            <a:r>
              <a:rPr lang="en-US" sz="2000" b="0" dirty="0">
                <a:solidFill>
                  <a:srgbClr val="FF0000"/>
                </a:solidFill>
              </a:rPr>
              <a:t>'I am here and contain data, so don’t delete me’</a:t>
            </a:r>
          </a:p>
          <a:p>
            <a:r>
              <a:rPr lang="en-US" sz="2000" dirty="0" smtClean="0">
                <a:solidFill>
                  <a:srgbClr val="0000FF"/>
                </a:solidFill>
                <a:latin typeface="Lucida Sans Typewriter" pitchFamily="49" charset="0"/>
              </a:rPr>
              <a:t>ELSE</a:t>
            </a:r>
            <a:endParaRPr lang="en-US" sz="2000" dirty="0">
              <a:solidFill>
                <a:srgbClr val="0000FF"/>
              </a:solidFill>
              <a:latin typeface="Lucida Sans Typewriter" pitchFamily="49" charset="0"/>
            </a:endParaRPr>
          </a:p>
          <a:p>
            <a:r>
              <a:rPr lang="en-US" sz="2000" dirty="0">
                <a:solidFill>
                  <a:prstClr val="black"/>
                </a:solidFill>
                <a:latin typeface="Lucida Sans Typewriter" pitchFamily="49" charset="0"/>
              </a:rPr>
              <a:t> </a:t>
            </a:r>
            <a:r>
              <a:rPr lang="en-US" sz="2000" dirty="0" smtClean="0">
                <a:solidFill>
                  <a:prstClr val="black"/>
                </a:solidFill>
                <a:latin typeface="Lucida Sans Typewriter" pitchFamily="49" charset="0"/>
              </a:rPr>
              <a:t> </a:t>
            </a:r>
            <a:r>
              <a:rPr lang="en-US" sz="2000" b="0" dirty="0" smtClean="0">
                <a:solidFill>
                  <a:srgbClr val="0000CC"/>
                </a:solidFill>
              </a:rPr>
              <a:t>PRINT</a:t>
            </a:r>
            <a:r>
              <a:rPr lang="en-US" sz="2000" b="0" dirty="0" smtClean="0"/>
              <a:t> </a:t>
            </a:r>
            <a:r>
              <a:rPr lang="en-US" sz="2000" b="0" dirty="0" smtClean="0">
                <a:solidFill>
                  <a:srgbClr val="FF0000"/>
                </a:solidFill>
              </a:rPr>
              <a:t>‘Table not found, </a:t>
            </a:r>
            <a:r>
              <a:rPr lang="en-US" sz="2000" b="0" dirty="0">
                <a:solidFill>
                  <a:srgbClr val="FF0000"/>
                </a:solidFill>
              </a:rPr>
              <a:t>so </a:t>
            </a:r>
            <a:r>
              <a:rPr lang="en-US" sz="2000" b="0" dirty="0" smtClean="0">
                <a:solidFill>
                  <a:srgbClr val="FF0000"/>
                </a:solidFill>
              </a:rPr>
              <a:t>feel free to create one’</a:t>
            </a:r>
            <a:endParaRPr lang="en-US" sz="2000" b="0" dirty="0">
              <a:solidFill>
                <a:srgbClr val="FF0000"/>
              </a:solidFill>
            </a:endParaRPr>
          </a:p>
          <a:p>
            <a:r>
              <a:rPr lang="en-US" sz="2000" dirty="0" smtClean="0">
                <a:solidFill>
                  <a:srgbClr val="0000FF"/>
                </a:solidFill>
                <a:latin typeface="Lucida Sans Typewriter" pitchFamily="49" charset="0"/>
              </a:rPr>
              <a:t>GO</a:t>
            </a:r>
            <a:endParaRPr lang="en-US" sz="2000" dirty="0">
              <a:solidFill>
                <a:srgbClr val="0000FF"/>
              </a:solidFill>
              <a:latin typeface="Lucida Sans Typewriter" pitchFamily="49" charset="0"/>
            </a:endParaRPr>
          </a:p>
        </p:txBody>
      </p:sp>
    </p:spTree>
    <p:extLst>
      <p:ext uri="{BB962C8B-B14F-4D97-AF65-F5344CB8AC3E}">
        <p14:creationId xmlns:p14="http://schemas.microsoft.com/office/powerpoint/2010/main" val="88674136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t>Working with WHILE</a:t>
            </a:r>
            <a:endParaRPr lang="en-US" dirty="0"/>
          </a:p>
        </p:txBody>
      </p:sp>
      <p:sp>
        <p:nvSpPr>
          <p:cNvPr id="3" name="Content Placeholder 2"/>
          <p:cNvSpPr>
            <a:spLocks noGrp="1"/>
          </p:cNvSpPr>
          <p:nvPr>
            <p:ph idx="1"/>
          </p:nvPr>
        </p:nvSpPr>
        <p:spPr/>
        <p:txBody>
          <a:bodyPr/>
          <a:lstStyle/>
          <a:p>
            <a:r>
              <a:rPr lang="en-US" sz="2000" dirty="0" smtClean="0"/>
              <a:t>WHILE enables statements to execute in the WHILE block as long as the predicate evaluates to TRUE and doesn’t stop executing until the predicate evaluates to FALSE or UNKNOWN</a:t>
            </a:r>
          </a:p>
          <a:p>
            <a:r>
              <a:rPr lang="en-US" sz="2000" dirty="0" smtClean="0"/>
              <a:t>Execution can be altered by BREAK or CONTINUE</a:t>
            </a:r>
            <a:endParaRPr lang="en-US" sz="2000" dirty="0"/>
          </a:p>
        </p:txBody>
      </p:sp>
      <p:sp>
        <p:nvSpPr>
          <p:cNvPr id="4" name="AutoShape 3"/>
          <p:cNvSpPr>
            <a:spLocks noChangeArrowheads="1"/>
          </p:cNvSpPr>
          <p:nvPr/>
        </p:nvSpPr>
        <p:spPr bwMode="auto">
          <a:xfrm>
            <a:off x="367478" y="2411660"/>
            <a:ext cx="7959781" cy="3612416"/>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r>
              <a:rPr lang="en-US" sz="2000" dirty="0">
                <a:solidFill>
                  <a:srgbClr val="0000FF"/>
                </a:solidFill>
                <a:latin typeface="Lucida Sans Typewriter" pitchFamily="49" charset="0"/>
              </a:rPr>
              <a:t>DECLARE</a:t>
            </a:r>
            <a:r>
              <a:rPr lang="en-US" sz="2000" dirty="0">
                <a:solidFill>
                  <a:prstClr val="black"/>
                </a:solidFill>
                <a:latin typeface="Lucida Sans Typewriter" pitchFamily="49" charset="0"/>
              </a:rPr>
              <a:t> </a:t>
            </a:r>
            <a:r>
              <a:rPr lang="en-US" sz="2000" dirty="0" smtClean="0">
                <a:solidFill>
                  <a:prstClr val="black"/>
                </a:solidFill>
                <a:latin typeface="Lucida Sans Typewriter" pitchFamily="49" charset="0"/>
              </a:rPr>
              <a:t>@</a:t>
            </a:r>
            <a:r>
              <a:rPr lang="en-US" sz="2000" dirty="0" err="1" smtClean="0">
                <a:solidFill>
                  <a:prstClr val="black"/>
                </a:solidFill>
                <a:latin typeface="Lucida Sans Typewriter" pitchFamily="49" charset="0"/>
              </a:rPr>
              <a:t>BusinessEntID</a:t>
            </a:r>
            <a:r>
              <a:rPr lang="en-US" sz="2000" dirty="0" smtClean="0">
                <a:solidFill>
                  <a:prstClr val="black"/>
                </a:solidFill>
                <a:latin typeface="Lucida Sans Typewriter" pitchFamily="49" charset="0"/>
              </a:rPr>
              <a:t> </a:t>
            </a:r>
            <a:r>
              <a:rPr lang="en-US" sz="2000" dirty="0">
                <a:solidFill>
                  <a:srgbClr val="0000FF"/>
                </a:solidFill>
                <a:latin typeface="Lucida Sans Typewriter" pitchFamily="49" charset="0"/>
              </a:rPr>
              <a:t>AS</a:t>
            </a:r>
            <a:r>
              <a:rPr lang="en-US" sz="2000" dirty="0">
                <a:solidFill>
                  <a:prstClr val="black"/>
                </a:solidFill>
                <a:latin typeface="Lucida Sans Typewriter" pitchFamily="49" charset="0"/>
              </a:rPr>
              <a:t> </a:t>
            </a:r>
            <a:r>
              <a:rPr lang="en-US" sz="2000" dirty="0" smtClean="0">
                <a:solidFill>
                  <a:srgbClr val="0000FF"/>
                </a:solidFill>
                <a:latin typeface="Lucida Sans Typewriter" pitchFamily="49" charset="0"/>
              </a:rPr>
              <a:t>INT = 1</a:t>
            </a:r>
            <a:r>
              <a:rPr lang="en-US" sz="2000" dirty="0" smtClean="0">
                <a:solidFill>
                  <a:srgbClr val="808080"/>
                </a:solidFill>
                <a:latin typeface="Lucida Sans Typewriter" pitchFamily="49" charset="0"/>
              </a:rPr>
              <a:t>,</a:t>
            </a:r>
            <a:r>
              <a:rPr lang="en-US" sz="2000" dirty="0" smtClean="0">
                <a:solidFill>
                  <a:prstClr val="black"/>
                </a:solidFill>
                <a:latin typeface="Lucida Sans Typewriter" pitchFamily="49" charset="0"/>
              </a:rPr>
              <a:t> @Title </a:t>
            </a:r>
            <a:r>
              <a:rPr lang="en-US" sz="2000" dirty="0">
                <a:solidFill>
                  <a:srgbClr val="0000FF"/>
                </a:solidFill>
                <a:latin typeface="Lucida Sans Typewriter" pitchFamily="49" charset="0"/>
              </a:rPr>
              <a:t>AS</a:t>
            </a:r>
            <a:r>
              <a:rPr lang="en-US" sz="2000" dirty="0">
                <a:solidFill>
                  <a:prstClr val="black"/>
                </a:solidFill>
                <a:latin typeface="Lucida Sans Typewriter" pitchFamily="49" charset="0"/>
              </a:rPr>
              <a:t> </a:t>
            </a:r>
            <a:r>
              <a:rPr lang="en-US" sz="2000" dirty="0" smtClean="0">
                <a:solidFill>
                  <a:srgbClr val="0000FF"/>
                </a:solidFill>
                <a:latin typeface="Lucida Sans Typewriter" pitchFamily="49" charset="0"/>
              </a:rPr>
              <a:t>NVARCHAR</a:t>
            </a:r>
            <a:r>
              <a:rPr lang="en-US" sz="2000" dirty="0" smtClean="0">
                <a:solidFill>
                  <a:srgbClr val="808080"/>
                </a:solidFill>
                <a:latin typeface="Lucida Sans Typewriter" pitchFamily="49" charset="0"/>
              </a:rPr>
              <a:t>(</a:t>
            </a:r>
            <a:r>
              <a:rPr lang="en-US" sz="2000" dirty="0">
                <a:solidFill>
                  <a:prstClr val="black"/>
                </a:solidFill>
                <a:latin typeface="Lucida Sans Typewriter" pitchFamily="49" charset="0"/>
              </a:rPr>
              <a:t>5</a:t>
            </a:r>
            <a:r>
              <a:rPr lang="en-US" sz="2000" dirty="0" smtClean="0">
                <a:solidFill>
                  <a:prstClr val="black"/>
                </a:solidFill>
                <a:latin typeface="Lucida Sans Typewriter" pitchFamily="49" charset="0"/>
              </a:rPr>
              <a:t>0</a:t>
            </a:r>
            <a:r>
              <a:rPr lang="en-US" sz="2000" dirty="0">
                <a:solidFill>
                  <a:srgbClr val="808080"/>
                </a:solidFill>
                <a:latin typeface="Lucida Sans Typewriter" pitchFamily="49" charset="0"/>
              </a:rPr>
              <a:t>);</a:t>
            </a:r>
          </a:p>
          <a:p>
            <a:r>
              <a:rPr lang="en-US" sz="2000" dirty="0" smtClean="0">
                <a:solidFill>
                  <a:srgbClr val="0000FF"/>
                </a:solidFill>
                <a:latin typeface="Lucida Sans Typewriter" pitchFamily="49" charset="0"/>
              </a:rPr>
              <a:t>WHILE</a:t>
            </a:r>
            <a:r>
              <a:rPr lang="en-US" sz="2000" dirty="0" smtClean="0">
                <a:solidFill>
                  <a:prstClr val="black"/>
                </a:solidFill>
                <a:latin typeface="Lucida Sans Typewriter" pitchFamily="49" charset="0"/>
              </a:rPr>
              <a:t> @</a:t>
            </a:r>
            <a:r>
              <a:rPr lang="en-US" sz="2000" dirty="0" err="1" smtClean="0">
                <a:solidFill>
                  <a:prstClr val="black"/>
                </a:solidFill>
                <a:latin typeface="Lucida Sans Typewriter" pitchFamily="49" charset="0"/>
              </a:rPr>
              <a:t>BusinessEntID</a:t>
            </a:r>
            <a:r>
              <a:rPr lang="en-US" sz="2000" dirty="0" smtClean="0">
                <a:solidFill>
                  <a:prstClr val="black"/>
                </a:solidFill>
                <a:latin typeface="Lucida Sans Typewriter" pitchFamily="49" charset="0"/>
              </a:rPr>
              <a:t> </a:t>
            </a:r>
            <a:r>
              <a:rPr lang="en-US" sz="2000" dirty="0" smtClean="0">
                <a:solidFill>
                  <a:srgbClr val="808080"/>
                </a:solidFill>
                <a:latin typeface="Lucida Sans Typewriter" pitchFamily="49" charset="0"/>
              </a:rPr>
              <a:t>&lt;=</a:t>
            </a:r>
            <a:r>
              <a:rPr lang="en-US" sz="2000" dirty="0" smtClean="0">
                <a:solidFill>
                  <a:prstClr val="black"/>
                </a:solidFill>
                <a:latin typeface="Lucida Sans Typewriter" pitchFamily="49" charset="0"/>
              </a:rPr>
              <a:t>10</a:t>
            </a:r>
            <a:endParaRPr lang="en-US" sz="2000" dirty="0">
              <a:solidFill>
                <a:prstClr val="black"/>
              </a:solidFill>
              <a:latin typeface="Lucida Sans Typewriter" pitchFamily="49" charset="0"/>
            </a:endParaRPr>
          </a:p>
          <a:p>
            <a:r>
              <a:rPr lang="en-US" sz="2000" dirty="0" smtClean="0">
                <a:solidFill>
                  <a:prstClr val="black"/>
                </a:solidFill>
                <a:latin typeface="Lucida Sans Typewriter" pitchFamily="49" charset="0"/>
              </a:rPr>
              <a:t>   </a:t>
            </a:r>
            <a:r>
              <a:rPr lang="en-US" sz="2000" dirty="0" smtClean="0">
                <a:solidFill>
                  <a:srgbClr val="0000FF"/>
                </a:solidFill>
                <a:latin typeface="Lucida Sans Typewriter" pitchFamily="49" charset="0"/>
              </a:rPr>
              <a:t>BEGIN</a:t>
            </a:r>
            <a:endParaRPr lang="en-US" sz="2000" dirty="0">
              <a:solidFill>
                <a:srgbClr val="0000FF"/>
              </a:solidFill>
              <a:latin typeface="Lucida Sans Typewriter" pitchFamily="49" charset="0"/>
            </a:endParaRPr>
          </a:p>
          <a:p>
            <a:r>
              <a:rPr lang="en-US" sz="2000" dirty="0">
                <a:solidFill>
                  <a:prstClr val="black"/>
                </a:solidFill>
                <a:latin typeface="Lucida Sans Typewriter" pitchFamily="49" charset="0"/>
              </a:rPr>
              <a:t>	</a:t>
            </a:r>
            <a:r>
              <a:rPr lang="en-US" sz="2000" dirty="0" smtClean="0">
                <a:solidFill>
                  <a:srgbClr val="0000FF"/>
                </a:solidFill>
                <a:latin typeface="Lucida Sans Typewriter" pitchFamily="49" charset="0"/>
              </a:rPr>
              <a:t>SELECT</a:t>
            </a:r>
            <a:r>
              <a:rPr lang="en-US" sz="2000" dirty="0" smtClean="0">
                <a:solidFill>
                  <a:prstClr val="black"/>
                </a:solidFill>
                <a:latin typeface="Lucida Sans Typewriter" pitchFamily="49" charset="0"/>
              </a:rPr>
              <a:t> @Title </a:t>
            </a:r>
            <a:r>
              <a:rPr lang="en-US" sz="2000" dirty="0">
                <a:solidFill>
                  <a:srgbClr val="808080"/>
                </a:solidFill>
                <a:latin typeface="Lucida Sans Typewriter" pitchFamily="49" charset="0"/>
              </a:rPr>
              <a:t>=</a:t>
            </a:r>
            <a:r>
              <a:rPr lang="en-US" sz="2000" dirty="0">
                <a:solidFill>
                  <a:prstClr val="black"/>
                </a:solidFill>
                <a:latin typeface="Lucida Sans Typewriter" pitchFamily="49" charset="0"/>
              </a:rPr>
              <a:t> </a:t>
            </a:r>
            <a:r>
              <a:rPr lang="en-US" sz="2000" dirty="0" err="1" smtClean="0">
                <a:solidFill>
                  <a:prstClr val="black"/>
                </a:solidFill>
                <a:latin typeface="Lucida Sans Typewriter" pitchFamily="49" charset="0"/>
              </a:rPr>
              <a:t>JobTitle</a:t>
            </a:r>
            <a:r>
              <a:rPr lang="en-US" sz="2000" dirty="0" smtClean="0">
                <a:solidFill>
                  <a:prstClr val="black"/>
                </a:solidFill>
                <a:latin typeface="Lucida Sans Typewriter" pitchFamily="49" charset="0"/>
              </a:rPr>
              <a:t> </a:t>
            </a:r>
            <a:r>
              <a:rPr lang="en-US" sz="2000" dirty="0">
                <a:solidFill>
                  <a:srgbClr val="0000FF"/>
                </a:solidFill>
                <a:latin typeface="Lucida Sans Typewriter" pitchFamily="49" charset="0"/>
              </a:rPr>
              <a:t>FROM</a:t>
            </a:r>
            <a:r>
              <a:rPr lang="en-US" sz="2000" dirty="0">
                <a:solidFill>
                  <a:prstClr val="black"/>
                </a:solidFill>
                <a:latin typeface="Lucida Sans Typewriter" pitchFamily="49" charset="0"/>
              </a:rPr>
              <a:t> </a:t>
            </a:r>
            <a:r>
              <a:rPr lang="en-US" sz="2000" dirty="0" err="1" smtClean="0">
                <a:solidFill>
                  <a:prstClr val="black"/>
                </a:solidFill>
                <a:latin typeface="Lucida Sans Typewriter" pitchFamily="49" charset="0"/>
              </a:rPr>
              <a:t>HumanResources</a:t>
            </a:r>
            <a:r>
              <a:rPr lang="en-US" sz="2000" dirty="0" err="1" smtClean="0">
                <a:solidFill>
                  <a:srgbClr val="808080"/>
                </a:solidFill>
                <a:latin typeface="Lucida Sans Typewriter" pitchFamily="49" charset="0"/>
              </a:rPr>
              <a:t>.</a:t>
            </a:r>
            <a:r>
              <a:rPr lang="en-US" sz="2000" dirty="0" err="1" smtClean="0">
                <a:solidFill>
                  <a:prstClr val="black"/>
                </a:solidFill>
                <a:latin typeface="Lucida Sans Typewriter" pitchFamily="49" charset="0"/>
              </a:rPr>
              <a:t>Employee</a:t>
            </a:r>
            <a:endParaRPr lang="en-US" sz="2000" dirty="0">
              <a:solidFill>
                <a:prstClr val="black"/>
              </a:solidFill>
              <a:latin typeface="Lucida Sans Typewriter" pitchFamily="49" charset="0"/>
            </a:endParaRPr>
          </a:p>
          <a:p>
            <a:r>
              <a:rPr lang="en-US" sz="2000" dirty="0">
                <a:solidFill>
                  <a:prstClr val="black"/>
                </a:solidFill>
                <a:latin typeface="Lucida Sans Typewriter" pitchFamily="49" charset="0"/>
              </a:rPr>
              <a:t>		</a:t>
            </a:r>
            <a:r>
              <a:rPr lang="en-US" sz="2000" dirty="0" smtClean="0">
                <a:solidFill>
                  <a:srgbClr val="0000FF"/>
                </a:solidFill>
                <a:latin typeface="Lucida Sans Typewriter" pitchFamily="49" charset="0"/>
              </a:rPr>
              <a:t>WHERE</a:t>
            </a:r>
            <a:r>
              <a:rPr lang="en-US" sz="2000" dirty="0" smtClean="0">
                <a:solidFill>
                  <a:prstClr val="black"/>
                </a:solidFill>
                <a:latin typeface="Lucida Sans Typewriter" pitchFamily="49" charset="0"/>
              </a:rPr>
              <a:t> </a:t>
            </a:r>
            <a:r>
              <a:rPr lang="en-US" sz="2000" dirty="0" err="1" smtClean="0">
                <a:solidFill>
                  <a:prstClr val="black"/>
                </a:solidFill>
                <a:latin typeface="Lucida Sans Typewriter" pitchFamily="49" charset="0"/>
              </a:rPr>
              <a:t>BusinessEntityID</a:t>
            </a:r>
            <a:r>
              <a:rPr lang="en-US" sz="2000" dirty="0" smtClean="0">
                <a:solidFill>
                  <a:prstClr val="black"/>
                </a:solidFill>
                <a:latin typeface="Lucida Sans Typewriter" pitchFamily="49" charset="0"/>
              </a:rPr>
              <a:t> </a:t>
            </a:r>
            <a:r>
              <a:rPr lang="en-US" sz="2000" dirty="0">
                <a:solidFill>
                  <a:srgbClr val="808080"/>
                </a:solidFill>
                <a:latin typeface="Lucida Sans Typewriter" pitchFamily="49" charset="0"/>
              </a:rPr>
              <a:t>=</a:t>
            </a:r>
            <a:r>
              <a:rPr lang="en-US" sz="2000" dirty="0">
                <a:solidFill>
                  <a:prstClr val="black"/>
                </a:solidFill>
                <a:latin typeface="Lucida Sans Typewriter" pitchFamily="49" charset="0"/>
              </a:rPr>
              <a:t> </a:t>
            </a:r>
            <a:r>
              <a:rPr lang="en-US" sz="2000" dirty="0" smtClean="0">
                <a:solidFill>
                  <a:prstClr val="black"/>
                </a:solidFill>
                <a:latin typeface="Lucida Sans Typewriter" pitchFamily="49" charset="0"/>
              </a:rPr>
              <a:t>@</a:t>
            </a:r>
            <a:r>
              <a:rPr lang="en-US" sz="2000" dirty="0" err="1" smtClean="0">
                <a:solidFill>
                  <a:prstClr val="black"/>
                </a:solidFill>
                <a:latin typeface="Lucida Sans Typewriter" pitchFamily="49" charset="0"/>
              </a:rPr>
              <a:t>BusinessEntID</a:t>
            </a:r>
            <a:r>
              <a:rPr lang="en-US" sz="2000" dirty="0" smtClean="0">
                <a:solidFill>
                  <a:srgbClr val="808080"/>
                </a:solidFill>
                <a:latin typeface="Lucida Sans Typewriter" pitchFamily="49" charset="0"/>
              </a:rPr>
              <a:t>;</a:t>
            </a:r>
            <a:endParaRPr lang="en-US" sz="2000" dirty="0">
              <a:solidFill>
                <a:srgbClr val="808080"/>
              </a:solidFill>
              <a:latin typeface="Lucida Sans Typewriter" pitchFamily="49" charset="0"/>
            </a:endParaRPr>
          </a:p>
          <a:p>
            <a:r>
              <a:rPr lang="en-US" sz="2000" dirty="0">
                <a:solidFill>
                  <a:prstClr val="black"/>
                </a:solidFill>
                <a:latin typeface="Lucida Sans Typewriter" pitchFamily="49" charset="0"/>
              </a:rPr>
              <a:t>	</a:t>
            </a:r>
            <a:r>
              <a:rPr lang="en-US" sz="2000" dirty="0" smtClean="0">
                <a:solidFill>
                  <a:srgbClr val="0000FF"/>
                </a:solidFill>
                <a:latin typeface="Lucida Sans Typewriter" pitchFamily="49" charset="0"/>
              </a:rPr>
              <a:t>PRINT</a:t>
            </a:r>
            <a:r>
              <a:rPr lang="en-US" sz="2000" dirty="0" smtClean="0">
                <a:solidFill>
                  <a:prstClr val="black"/>
                </a:solidFill>
                <a:latin typeface="Lucida Sans Typewriter" pitchFamily="49" charset="0"/>
              </a:rPr>
              <a:t> @Title</a:t>
            </a:r>
            <a:r>
              <a:rPr lang="en-US" sz="2000" dirty="0" smtClean="0">
                <a:solidFill>
                  <a:srgbClr val="808080"/>
                </a:solidFill>
                <a:latin typeface="Lucida Sans Typewriter" pitchFamily="49" charset="0"/>
              </a:rPr>
              <a:t>;</a:t>
            </a:r>
            <a:endParaRPr lang="en-US" sz="2000" dirty="0">
              <a:solidFill>
                <a:srgbClr val="808080"/>
              </a:solidFill>
              <a:latin typeface="Lucida Sans Typewriter" pitchFamily="49" charset="0"/>
            </a:endParaRPr>
          </a:p>
          <a:p>
            <a:r>
              <a:rPr lang="en-US" sz="2000" dirty="0">
                <a:solidFill>
                  <a:prstClr val="black"/>
                </a:solidFill>
                <a:latin typeface="Lucida Sans Typewriter" pitchFamily="49" charset="0"/>
              </a:rPr>
              <a:t>	</a:t>
            </a:r>
            <a:r>
              <a:rPr lang="en-US" sz="2000" dirty="0" smtClean="0">
                <a:solidFill>
                  <a:srgbClr val="0000FF"/>
                </a:solidFill>
                <a:latin typeface="Lucida Sans Typewriter" pitchFamily="49" charset="0"/>
              </a:rPr>
              <a:t>SET</a:t>
            </a:r>
            <a:r>
              <a:rPr lang="en-US" sz="2000" dirty="0" smtClean="0">
                <a:solidFill>
                  <a:prstClr val="black"/>
                </a:solidFill>
                <a:latin typeface="Lucida Sans Typewriter" pitchFamily="49" charset="0"/>
              </a:rPr>
              <a:t> @</a:t>
            </a:r>
            <a:r>
              <a:rPr lang="en-US" sz="2000" dirty="0" err="1" smtClean="0">
                <a:solidFill>
                  <a:prstClr val="black"/>
                </a:solidFill>
                <a:latin typeface="Lucida Sans Typewriter" pitchFamily="49" charset="0"/>
              </a:rPr>
              <a:t>BusinessEntID</a:t>
            </a:r>
            <a:r>
              <a:rPr lang="en-US" sz="2000" dirty="0" smtClean="0">
                <a:solidFill>
                  <a:prstClr val="black"/>
                </a:solidFill>
                <a:latin typeface="Lucida Sans Typewriter" pitchFamily="49" charset="0"/>
              </a:rPr>
              <a:t> </a:t>
            </a:r>
            <a:r>
              <a:rPr lang="en-US" sz="2000" dirty="0" smtClean="0">
                <a:solidFill>
                  <a:srgbClr val="808080"/>
                </a:solidFill>
                <a:latin typeface="Lucida Sans Typewriter" pitchFamily="49" charset="0"/>
              </a:rPr>
              <a:t>+=</a:t>
            </a:r>
            <a:r>
              <a:rPr lang="en-US" sz="2000" dirty="0" smtClean="0">
                <a:solidFill>
                  <a:prstClr val="black"/>
                </a:solidFill>
                <a:latin typeface="Lucida Sans Typewriter" pitchFamily="49" charset="0"/>
              </a:rPr>
              <a:t> </a:t>
            </a:r>
            <a:r>
              <a:rPr lang="en-US" sz="2000" dirty="0">
                <a:solidFill>
                  <a:prstClr val="black"/>
                </a:solidFill>
                <a:latin typeface="Lucida Sans Typewriter" pitchFamily="49" charset="0"/>
              </a:rPr>
              <a:t>1</a:t>
            </a:r>
            <a:r>
              <a:rPr lang="en-US" sz="2000" dirty="0">
                <a:solidFill>
                  <a:srgbClr val="808080"/>
                </a:solidFill>
                <a:latin typeface="Lucida Sans Typewriter" pitchFamily="49" charset="0"/>
              </a:rPr>
              <a:t>;</a:t>
            </a:r>
          </a:p>
          <a:p>
            <a:r>
              <a:rPr lang="en-US" sz="2000" dirty="0" smtClean="0">
                <a:solidFill>
                  <a:prstClr val="black"/>
                </a:solidFill>
                <a:latin typeface="Lucida Sans Typewriter" pitchFamily="49" charset="0"/>
              </a:rPr>
              <a:t>   </a:t>
            </a:r>
            <a:r>
              <a:rPr lang="en-US" sz="2000" dirty="0" smtClean="0">
                <a:solidFill>
                  <a:srgbClr val="0000FF"/>
                </a:solidFill>
                <a:latin typeface="Lucida Sans Typewriter" pitchFamily="49" charset="0"/>
              </a:rPr>
              <a:t>END</a:t>
            </a:r>
            <a:r>
              <a:rPr lang="en-US" sz="2000" dirty="0">
                <a:solidFill>
                  <a:srgbClr val="808080"/>
                </a:solidFill>
                <a:latin typeface="Lucida Sans Typewriter" pitchFamily="49" charset="0"/>
              </a:rPr>
              <a:t>;</a:t>
            </a:r>
            <a:endParaRPr lang="en-US" sz="2000" dirty="0">
              <a:solidFill>
                <a:srgbClr val="0000FF"/>
              </a:solidFill>
              <a:latin typeface="Lucida Sans Typewriter" pitchFamily="49" charset="0"/>
            </a:endParaRPr>
          </a:p>
        </p:txBody>
      </p:sp>
    </p:spTree>
    <p:extLst>
      <p:ext uri="{BB962C8B-B14F-4D97-AF65-F5344CB8AC3E}">
        <p14:creationId xmlns:p14="http://schemas.microsoft.com/office/powerpoint/2010/main" val="371922820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0" y="4232063"/>
            <a:ext cx="9144000" cy="1341621"/>
          </a:xfrm>
          <a:prstGeom prst="rect">
            <a:avLst/>
          </a:prstGeom>
          <a:solidFill>
            <a:schemeClr val="accent3">
              <a:lumMod val="60000"/>
              <a:lumOff val="4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400" dirty="0">
              <a:gradFill>
                <a:gsLst>
                  <a:gs pos="0">
                    <a:srgbClr val="FFFFFF"/>
                  </a:gs>
                  <a:gs pos="100000">
                    <a:srgbClr val="FFFFFF"/>
                  </a:gs>
                </a:gsLst>
                <a:lin ang="5400000" scaled="0"/>
              </a:gradFill>
            </a:endParaRPr>
          </a:p>
        </p:txBody>
      </p:sp>
      <p:sp>
        <p:nvSpPr>
          <p:cNvPr id="4" name="Subtitle 3"/>
          <p:cNvSpPr>
            <a:spLocks noGrp="1"/>
          </p:cNvSpPr>
          <p:nvPr>
            <p:ph type="subTitle" idx="1"/>
          </p:nvPr>
        </p:nvSpPr>
        <p:spPr>
          <a:xfrm>
            <a:off x="311808" y="4100695"/>
            <a:ext cx="7865720" cy="1604356"/>
          </a:xfrm>
        </p:spPr>
        <p:txBody>
          <a:bodyPr/>
          <a:lstStyle/>
          <a:p>
            <a:r>
              <a:rPr lang="en-US" sz="4000" b="0" cap="none" dirty="0" smtClean="0">
                <a:latin typeface="Segoe UI Light" panose="020B0502040204020203" pitchFamily="34" charset="0"/>
                <a:cs typeface="Segoe UI Light" panose="020B0502040204020203" pitchFamily="34" charset="0"/>
              </a:rPr>
              <a:t>Using control of flow options</a:t>
            </a:r>
            <a:endParaRPr lang="en-US" sz="4000" cap="none" dirty="0">
              <a:latin typeface="Segoe UI Light" panose="020B0502040204020203" pitchFamily="34" charset="0"/>
              <a:cs typeface="Segoe UI Light" panose="020B0502040204020203" pitchFamily="34" charset="0"/>
            </a:endParaRPr>
          </a:p>
        </p:txBody>
      </p:sp>
      <p:sp>
        <p:nvSpPr>
          <p:cNvPr id="2" name="Text Placeholder 1"/>
          <p:cNvSpPr>
            <a:spLocks noGrp="1"/>
          </p:cNvSpPr>
          <p:nvPr>
            <p:ph type="body" sz="quarter" idx="10"/>
          </p:nvPr>
        </p:nvSpPr>
        <p:spPr/>
        <p:txBody>
          <a:bodyPr/>
          <a:lstStyle/>
          <a:p>
            <a:r>
              <a:rPr lang="en-US" dirty="0" smtClean="0"/>
              <a:t>Demo</a:t>
            </a:r>
            <a:endParaRPr lang="en-US" dirty="0"/>
          </a:p>
        </p:txBody>
      </p:sp>
    </p:spTree>
    <p:extLst>
      <p:ext uri="{BB962C8B-B14F-4D97-AF65-F5344CB8AC3E}">
        <p14:creationId xmlns:p14="http://schemas.microsoft.com/office/powerpoint/2010/main" val="468576165"/>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p:cNvSpPr txBox="1">
            <a:spLocks/>
          </p:cNvSpPr>
          <p:nvPr/>
        </p:nvSpPr>
        <p:spPr>
          <a:xfrm>
            <a:off x="201929" y="2960472"/>
            <a:ext cx="8740142" cy="1796217"/>
          </a:xfrm>
          <a:prstGeom prst="rect">
            <a:avLst/>
          </a:prstGeom>
        </p:spPr>
        <p:txBody>
          <a:bodyPr/>
          <a:lstStyle>
            <a:lvl1pPr algn="l" defTabSz="685955" rtl="0" eaLnBrk="1" latinLnBrk="0" hangingPunct="1">
              <a:lnSpc>
                <a:spcPct val="90000"/>
              </a:lnSpc>
              <a:spcBef>
                <a:spcPct val="0"/>
              </a:spcBef>
              <a:buNone/>
              <a:defRPr lang="en-US" sz="3601" b="0" kern="1200" cap="none" spc="-150" baseline="0" dirty="0" smtClean="0">
                <a:ln w="3175">
                  <a:noFill/>
                </a:ln>
                <a:solidFill>
                  <a:schemeClr val="accent6">
                    <a:alpha val="98824"/>
                  </a:schemeClr>
                </a:solidFill>
                <a:effectLst/>
                <a:latin typeface="Segoe UI Light" pitchFamily="34" charset="0"/>
                <a:ea typeface="+mn-ea"/>
                <a:cs typeface="Arial" charset="0"/>
              </a:defRPr>
            </a:lvl1pPr>
          </a:lstStyle>
          <a:p>
            <a:pPr fontAlgn="auto">
              <a:spcAft>
                <a:spcPts val="0"/>
              </a:spcAft>
            </a:pPr>
            <a:r>
              <a:rPr lang="en-GB" sz="6000" dirty="0" smtClean="0">
                <a:solidFill>
                  <a:schemeClr val="bg1">
                    <a:alpha val="98824"/>
                  </a:schemeClr>
                </a:solidFill>
              </a:rPr>
              <a:t>Error </a:t>
            </a:r>
            <a:r>
              <a:rPr lang="en-GB" sz="6000" dirty="0">
                <a:solidFill>
                  <a:schemeClr val="bg1">
                    <a:alpha val="98824"/>
                  </a:schemeClr>
                </a:solidFill>
              </a:rPr>
              <a:t>H</a:t>
            </a:r>
            <a:r>
              <a:rPr lang="en-GB" sz="6000" dirty="0" smtClean="0">
                <a:solidFill>
                  <a:schemeClr val="bg1">
                    <a:alpha val="98824"/>
                  </a:schemeClr>
                </a:solidFill>
              </a:rPr>
              <a:t>andling</a:t>
            </a:r>
            <a:endParaRPr lang="en-GB" sz="6000" dirty="0">
              <a:solidFill>
                <a:schemeClr val="bg1">
                  <a:alpha val="98824"/>
                </a:schemeClr>
              </a:solidFill>
            </a:endParaRPr>
          </a:p>
        </p:txBody>
      </p:sp>
    </p:spTree>
    <p:extLst>
      <p:ext uri="{BB962C8B-B14F-4D97-AF65-F5344CB8AC3E}">
        <p14:creationId xmlns:p14="http://schemas.microsoft.com/office/powerpoint/2010/main" val="404051338"/>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t>Structured exception handling</a:t>
            </a:r>
            <a:endParaRPr lang="en-US" dirty="0"/>
          </a:p>
        </p:txBody>
      </p:sp>
      <p:sp>
        <p:nvSpPr>
          <p:cNvPr id="3" name="Content Placeholder 2"/>
          <p:cNvSpPr>
            <a:spLocks noGrp="1"/>
          </p:cNvSpPr>
          <p:nvPr>
            <p:ph idx="1"/>
          </p:nvPr>
        </p:nvSpPr>
        <p:spPr/>
        <p:txBody>
          <a:bodyPr/>
          <a:lstStyle/>
          <a:p>
            <a:r>
              <a:rPr lang="en-US" sz="2000" dirty="0" smtClean="0"/>
              <a:t>Structured exception handling allows a centralized response to runtime errors</a:t>
            </a:r>
          </a:p>
          <a:p>
            <a:pPr lvl="1"/>
            <a:r>
              <a:rPr lang="en-US" sz="2000" dirty="0" smtClean="0"/>
              <a:t>TRY to run a block of commands and CATCH any errors</a:t>
            </a:r>
          </a:p>
          <a:p>
            <a:pPr lvl="1"/>
            <a:r>
              <a:rPr lang="en-US" sz="2000" dirty="0" smtClean="0"/>
              <a:t>Execution moves to the CATCH block of commands when an error occurs</a:t>
            </a:r>
          </a:p>
          <a:p>
            <a:pPr lvl="1"/>
            <a:r>
              <a:rPr lang="en-US" sz="2000" dirty="0" smtClean="0"/>
              <a:t>No need to check every statement to see if an error occurred</a:t>
            </a:r>
          </a:p>
          <a:p>
            <a:pPr lvl="1"/>
            <a:r>
              <a:rPr lang="en-US" sz="2000" dirty="0" smtClean="0"/>
              <a:t>If error you decide whether the transaction should be rolled back, errors logged, etc.</a:t>
            </a:r>
          </a:p>
          <a:p>
            <a:r>
              <a:rPr lang="en-US" sz="2000" dirty="0" smtClean="0"/>
              <a:t>Not all errors can be caught by TRY / CATCH: </a:t>
            </a:r>
          </a:p>
          <a:p>
            <a:pPr lvl="1"/>
            <a:r>
              <a:rPr lang="en-US" sz="2000" dirty="0" smtClean="0"/>
              <a:t>Syntax or compile errors</a:t>
            </a:r>
          </a:p>
          <a:p>
            <a:pPr lvl="1"/>
            <a:r>
              <a:rPr lang="en-US" sz="2000" dirty="0" smtClean="0"/>
              <a:t>Some name resolution errors</a:t>
            </a:r>
          </a:p>
        </p:txBody>
      </p:sp>
    </p:spTree>
    <p:extLst>
      <p:ext uri="{BB962C8B-B14F-4D97-AF65-F5344CB8AC3E}">
        <p14:creationId xmlns:p14="http://schemas.microsoft.com/office/powerpoint/2010/main" val="163769458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Querying the ERROR object</a:t>
            </a:r>
            <a:endParaRPr lang="en-US" dirty="0"/>
          </a:p>
        </p:txBody>
      </p:sp>
      <p:sp>
        <p:nvSpPr>
          <p:cNvPr id="3" name="Content Placeholder 2"/>
          <p:cNvSpPr>
            <a:spLocks noGrp="1"/>
          </p:cNvSpPr>
          <p:nvPr>
            <p:ph idx="1"/>
          </p:nvPr>
        </p:nvSpPr>
        <p:spPr>
          <a:xfrm>
            <a:off x="579973" y="893036"/>
            <a:ext cx="7751762" cy="4386262"/>
          </a:xfrm>
        </p:spPr>
        <p:txBody>
          <a:bodyPr/>
          <a:lstStyle/>
          <a:p>
            <a:r>
              <a:rPr lang="en-US" dirty="0" smtClean="0"/>
              <a:t>Common ERROR object properties and ERROR object functions:</a:t>
            </a: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a:p>
          <a:p>
            <a:endParaRPr lang="en-US" dirty="0" smtClean="0"/>
          </a:p>
          <a:p>
            <a:endParaRPr lang="en-US" dirty="0"/>
          </a:p>
          <a:p>
            <a:endParaRPr lang="en-US" dirty="0" smtClean="0"/>
          </a:p>
          <a:p>
            <a:endParaRPr lang="en-US" dirty="0" smtClean="0"/>
          </a:p>
          <a:p>
            <a:r>
              <a:rPr lang="en-US" dirty="0" smtClean="0"/>
              <a:t>Values returned correspond to sys.messages view</a:t>
            </a:r>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82799439"/>
              </p:ext>
            </p:extLst>
          </p:nvPr>
        </p:nvGraphicFramePr>
        <p:xfrm>
          <a:off x="618510" y="1433796"/>
          <a:ext cx="7412786" cy="3093720"/>
        </p:xfrm>
        <a:graphic>
          <a:graphicData uri="http://schemas.openxmlformats.org/drawingml/2006/table">
            <a:tbl>
              <a:tblPr firstRow="1" bandRow="1">
                <a:tableStyleId>{284E427A-3D55-4303-BF80-6455036E1DE7}</a:tableStyleId>
              </a:tblPr>
              <a:tblGrid>
                <a:gridCol w="1923803"/>
                <a:gridCol w="2446146"/>
                <a:gridCol w="3042837"/>
              </a:tblGrid>
              <a:tr h="370840">
                <a:tc>
                  <a:txBody>
                    <a:bodyPr/>
                    <a:lstStyle/>
                    <a:p>
                      <a:r>
                        <a:rPr lang="en-US" sz="1600" dirty="0" smtClean="0"/>
                        <a:t>Property</a:t>
                      </a:r>
                      <a:endParaRPr lang="en-US" sz="1600" dirty="0"/>
                    </a:p>
                  </a:txBody>
                  <a:tcPr/>
                </a:tc>
                <a:tc>
                  <a:txBody>
                    <a:bodyPr/>
                    <a:lstStyle/>
                    <a:p>
                      <a:r>
                        <a:rPr lang="en-US" sz="1600" dirty="0" smtClean="0"/>
                        <a:t>Function</a:t>
                      </a:r>
                      <a:r>
                        <a:rPr lang="en-US" sz="1600" baseline="0" dirty="0" smtClean="0"/>
                        <a:t> to Query</a:t>
                      </a:r>
                      <a:endParaRPr lang="en-US" sz="1600" dirty="0"/>
                    </a:p>
                  </a:txBody>
                  <a:tcPr/>
                </a:tc>
                <a:tc>
                  <a:txBody>
                    <a:bodyPr/>
                    <a:lstStyle/>
                    <a:p>
                      <a:r>
                        <a:rPr lang="en-US" sz="1600" dirty="0" smtClean="0"/>
                        <a:t>Description</a:t>
                      </a:r>
                      <a:endParaRPr lang="en-US" sz="1600" dirty="0"/>
                    </a:p>
                  </a:txBody>
                  <a:tcPr/>
                </a:tc>
              </a:tr>
              <a:tr h="370840">
                <a:tc>
                  <a:txBody>
                    <a:bodyPr/>
                    <a:lstStyle/>
                    <a:p>
                      <a:r>
                        <a:rPr lang="en-US" sz="1600" dirty="0" smtClean="0"/>
                        <a:t>Number</a:t>
                      </a:r>
                      <a:endParaRPr lang="en-US" sz="1600" dirty="0"/>
                    </a:p>
                  </a:txBody>
                  <a:tcPr/>
                </a:tc>
                <a:tc>
                  <a:txBody>
                    <a:bodyPr/>
                    <a:lstStyle/>
                    <a:p>
                      <a:r>
                        <a:rPr lang="en-US" sz="1600" dirty="0" smtClean="0"/>
                        <a:t>ERROR_NUMBER</a:t>
                      </a:r>
                      <a:endParaRPr lang="en-US" sz="1600" dirty="0"/>
                    </a:p>
                  </a:txBody>
                  <a:tcPr/>
                </a:tc>
                <a:tc>
                  <a:txBody>
                    <a:bodyPr/>
                    <a:lstStyle/>
                    <a:p>
                      <a:r>
                        <a:rPr lang="en-US" sz="1600" dirty="0" smtClean="0">
                          <a:solidFill>
                            <a:schemeClr val="tx1"/>
                          </a:solidFill>
                        </a:rPr>
                        <a:t>Unique</a:t>
                      </a:r>
                      <a:r>
                        <a:rPr lang="en-US" sz="1600" baseline="0" dirty="0" smtClean="0">
                          <a:solidFill>
                            <a:schemeClr val="tx1"/>
                          </a:solidFill>
                        </a:rPr>
                        <a:t> number assigned to </a:t>
                      </a:r>
                      <a:br>
                        <a:rPr lang="en-US" sz="1600" baseline="0" dirty="0" smtClean="0">
                          <a:solidFill>
                            <a:schemeClr val="tx1"/>
                          </a:solidFill>
                        </a:rPr>
                      </a:br>
                      <a:r>
                        <a:rPr lang="en-US" sz="1600" baseline="0" dirty="0" smtClean="0">
                          <a:solidFill>
                            <a:schemeClr val="tx1"/>
                          </a:solidFill>
                        </a:rPr>
                        <a:t>the error</a:t>
                      </a:r>
                      <a:endParaRPr lang="en-US" sz="1600" dirty="0">
                        <a:solidFill>
                          <a:schemeClr val="tx1"/>
                        </a:solidFill>
                      </a:endParaRPr>
                    </a:p>
                  </a:txBody>
                  <a:tcPr/>
                </a:tc>
              </a:tr>
              <a:tr h="370840">
                <a:tc>
                  <a:txBody>
                    <a:bodyPr/>
                    <a:lstStyle/>
                    <a:p>
                      <a:r>
                        <a:rPr lang="en-US" sz="1600" dirty="0" smtClean="0"/>
                        <a:t>Message</a:t>
                      </a:r>
                      <a:endParaRPr lang="en-US" sz="1600" dirty="0"/>
                    </a:p>
                  </a:txBody>
                  <a:tcPr/>
                </a:tc>
                <a:tc>
                  <a:txBody>
                    <a:bodyPr/>
                    <a:lstStyle/>
                    <a:p>
                      <a:r>
                        <a:rPr lang="en-US" sz="1600" dirty="0" smtClean="0"/>
                        <a:t>ERROR_MESSAGE</a:t>
                      </a:r>
                      <a:endParaRPr lang="en-US" sz="1600" dirty="0"/>
                    </a:p>
                  </a:txBody>
                  <a:tcPr/>
                </a:tc>
                <a:tc>
                  <a:txBody>
                    <a:bodyPr/>
                    <a:lstStyle/>
                    <a:p>
                      <a:r>
                        <a:rPr lang="en-US" sz="1600" dirty="0" smtClean="0">
                          <a:solidFill>
                            <a:schemeClr val="tx1"/>
                          </a:solidFill>
                        </a:rPr>
                        <a:t>Error message</a:t>
                      </a:r>
                      <a:r>
                        <a:rPr lang="en-US" sz="1600" baseline="0" dirty="0" smtClean="0">
                          <a:solidFill>
                            <a:schemeClr val="tx1"/>
                          </a:solidFill>
                        </a:rPr>
                        <a:t> text</a:t>
                      </a:r>
                      <a:endParaRPr lang="en-US" sz="1600" dirty="0">
                        <a:solidFill>
                          <a:schemeClr val="tx1"/>
                        </a:solidFill>
                      </a:endParaRPr>
                    </a:p>
                  </a:txBody>
                  <a:tcPr/>
                </a:tc>
              </a:tr>
              <a:tr h="370840">
                <a:tc>
                  <a:txBody>
                    <a:bodyPr/>
                    <a:lstStyle/>
                    <a:p>
                      <a:r>
                        <a:rPr lang="en-US" sz="1600" dirty="0" smtClean="0"/>
                        <a:t>Severity</a:t>
                      </a:r>
                      <a:endParaRPr lang="en-US" sz="1600" dirty="0"/>
                    </a:p>
                  </a:txBody>
                  <a:tcPr/>
                </a:tc>
                <a:tc>
                  <a:txBody>
                    <a:bodyPr/>
                    <a:lstStyle/>
                    <a:p>
                      <a:r>
                        <a:rPr lang="en-US" sz="1600" dirty="0" smtClean="0"/>
                        <a:t>ERROR_SEVERITY</a:t>
                      </a:r>
                      <a:endParaRPr lang="en-US" sz="1600" dirty="0"/>
                    </a:p>
                  </a:txBody>
                  <a:tcPr/>
                </a:tc>
                <a:tc>
                  <a:txBody>
                    <a:bodyPr/>
                    <a:lstStyle/>
                    <a:p>
                      <a:r>
                        <a:rPr lang="en-US" sz="1600" dirty="0" smtClean="0">
                          <a:solidFill>
                            <a:schemeClr val="tx1"/>
                          </a:solidFill>
                        </a:rPr>
                        <a:t>Severity</a:t>
                      </a:r>
                      <a:r>
                        <a:rPr lang="en-US" sz="1600" baseline="0" dirty="0" smtClean="0">
                          <a:solidFill>
                            <a:schemeClr val="tx1"/>
                          </a:solidFill>
                        </a:rPr>
                        <a:t> class (1-25)</a:t>
                      </a:r>
                      <a:endParaRPr lang="en-US" sz="1600" dirty="0">
                        <a:solidFill>
                          <a:schemeClr val="tx1"/>
                        </a:solidFill>
                      </a:endParaRPr>
                    </a:p>
                  </a:txBody>
                  <a:tcPr/>
                </a:tc>
              </a:tr>
              <a:tr h="370840">
                <a:tc>
                  <a:txBody>
                    <a:bodyPr/>
                    <a:lstStyle/>
                    <a:p>
                      <a:r>
                        <a:rPr lang="en-US" sz="1600" dirty="0" smtClean="0"/>
                        <a:t>Procedure Name</a:t>
                      </a:r>
                      <a:endParaRPr lang="en-US" sz="1600" dirty="0"/>
                    </a:p>
                  </a:txBody>
                  <a:tcPr/>
                </a:tc>
                <a:tc>
                  <a:txBody>
                    <a:bodyPr/>
                    <a:lstStyle/>
                    <a:p>
                      <a:r>
                        <a:rPr lang="en-US" sz="1600" dirty="0" smtClean="0"/>
                        <a:t>ERROR_PROCEDURE</a:t>
                      </a:r>
                      <a:endParaRPr lang="en-US" sz="1600" dirty="0"/>
                    </a:p>
                  </a:txBody>
                  <a:tcPr/>
                </a:tc>
                <a:tc>
                  <a:txBody>
                    <a:bodyPr/>
                    <a:lstStyle/>
                    <a:p>
                      <a:r>
                        <a:rPr lang="en-US" sz="1600" dirty="0" smtClean="0">
                          <a:solidFill>
                            <a:schemeClr val="tx1"/>
                          </a:solidFill>
                        </a:rPr>
                        <a:t>Name of </a:t>
                      </a:r>
                      <a:r>
                        <a:rPr lang="en-US" sz="1600" baseline="0" dirty="0" smtClean="0">
                          <a:solidFill>
                            <a:schemeClr val="tx1"/>
                          </a:solidFill>
                        </a:rPr>
                        <a:t>the </a:t>
                      </a:r>
                      <a:r>
                        <a:rPr lang="en-US" sz="1600" dirty="0" smtClean="0">
                          <a:solidFill>
                            <a:schemeClr val="tx1"/>
                          </a:solidFill>
                        </a:rPr>
                        <a:t>procedure or </a:t>
                      </a:r>
                      <a:br>
                        <a:rPr lang="en-US" sz="1600" dirty="0" smtClean="0">
                          <a:solidFill>
                            <a:schemeClr val="tx1"/>
                          </a:solidFill>
                        </a:rPr>
                      </a:br>
                      <a:r>
                        <a:rPr lang="en-US" sz="1600" dirty="0" smtClean="0">
                          <a:solidFill>
                            <a:schemeClr val="tx1"/>
                          </a:solidFill>
                        </a:rPr>
                        <a:t>trigger that raised the error</a:t>
                      </a:r>
                      <a:endParaRPr lang="en-US" sz="1600" dirty="0">
                        <a:solidFill>
                          <a:schemeClr val="tx1"/>
                        </a:solidFill>
                      </a:endParaRPr>
                    </a:p>
                  </a:txBody>
                  <a:tcPr/>
                </a:tc>
              </a:tr>
              <a:tr h="370840">
                <a:tc>
                  <a:txBody>
                    <a:bodyPr/>
                    <a:lstStyle/>
                    <a:p>
                      <a:r>
                        <a:rPr lang="en-US" sz="1600" dirty="0" smtClean="0"/>
                        <a:t>Line Number</a:t>
                      </a:r>
                      <a:endParaRPr lang="en-US" sz="1600" dirty="0"/>
                    </a:p>
                  </a:txBody>
                  <a:tcPr/>
                </a:tc>
                <a:tc>
                  <a:txBody>
                    <a:bodyPr/>
                    <a:lstStyle/>
                    <a:p>
                      <a:r>
                        <a:rPr lang="en-US" sz="1600" dirty="0" smtClean="0"/>
                        <a:t>ERROR_LINE</a:t>
                      </a:r>
                      <a:endParaRPr lang="en-US" sz="1600" dirty="0"/>
                    </a:p>
                  </a:txBody>
                  <a:tcPr/>
                </a:tc>
                <a:tc>
                  <a:txBody>
                    <a:bodyPr/>
                    <a:lstStyle/>
                    <a:p>
                      <a:r>
                        <a:rPr lang="en-US" sz="1600" kern="1200" dirty="0" smtClean="0">
                          <a:solidFill>
                            <a:schemeClr val="tx1"/>
                          </a:solidFill>
                          <a:effectLst/>
                          <a:latin typeface="+mn-lt"/>
                          <a:ea typeface="+mn-ea"/>
                          <a:cs typeface="+mn-cs"/>
                        </a:rPr>
                        <a:t>Number</a:t>
                      </a:r>
                      <a:r>
                        <a:rPr lang="en-US" sz="1600" kern="1200" baseline="0" dirty="0" smtClean="0">
                          <a:solidFill>
                            <a:schemeClr val="tx1"/>
                          </a:solidFill>
                          <a:effectLst/>
                          <a:latin typeface="+mn-lt"/>
                          <a:ea typeface="+mn-ea"/>
                          <a:cs typeface="+mn-cs"/>
                        </a:rPr>
                        <a:t> </a:t>
                      </a:r>
                      <a:r>
                        <a:rPr lang="en-US" sz="1600" kern="1200" dirty="0" smtClean="0">
                          <a:solidFill>
                            <a:schemeClr val="tx1"/>
                          </a:solidFill>
                          <a:effectLst/>
                          <a:latin typeface="+mn-lt"/>
                          <a:ea typeface="+mn-ea"/>
                          <a:cs typeface="+mn-cs"/>
                        </a:rPr>
                        <a:t>of the</a:t>
                      </a:r>
                      <a:r>
                        <a:rPr lang="en-US" sz="1600" kern="1200" baseline="0" dirty="0" smtClean="0">
                          <a:solidFill>
                            <a:schemeClr val="tx1"/>
                          </a:solidFill>
                          <a:effectLst/>
                          <a:latin typeface="+mn-lt"/>
                          <a:ea typeface="+mn-ea"/>
                          <a:cs typeface="+mn-cs"/>
                        </a:rPr>
                        <a:t> l</a:t>
                      </a:r>
                      <a:r>
                        <a:rPr lang="en-US" sz="1600" kern="1200" dirty="0" smtClean="0">
                          <a:solidFill>
                            <a:schemeClr val="tx1"/>
                          </a:solidFill>
                          <a:effectLst/>
                          <a:latin typeface="+mn-lt"/>
                          <a:ea typeface="+mn-ea"/>
                          <a:cs typeface="+mn-cs"/>
                        </a:rPr>
                        <a:t>ine that </a:t>
                      </a:r>
                      <a:br>
                        <a:rPr lang="en-US" sz="1600" kern="1200" dirty="0" smtClean="0">
                          <a:solidFill>
                            <a:schemeClr val="tx1"/>
                          </a:solidFill>
                          <a:effectLst/>
                          <a:latin typeface="+mn-lt"/>
                          <a:ea typeface="+mn-ea"/>
                          <a:cs typeface="+mn-cs"/>
                        </a:rPr>
                      </a:br>
                      <a:r>
                        <a:rPr lang="en-US" sz="1600" kern="1200" dirty="0" smtClean="0">
                          <a:solidFill>
                            <a:schemeClr val="tx1"/>
                          </a:solidFill>
                          <a:effectLst/>
                          <a:latin typeface="+mn-lt"/>
                          <a:ea typeface="+mn-ea"/>
                          <a:cs typeface="+mn-cs"/>
                        </a:rPr>
                        <a:t>raised the error in the batch, procedure, trigger, or function</a:t>
                      </a:r>
                      <a:endParaRPr lang="en-US" sz="1600" strike="sngStrike" dirty="0">
                        <a:solidFill>
                          <a:schemeClr val="tx1"/>
                        </a:solidFill>
                      </a:endParaRPr>
                    </a:p>
                  </a:txBody>
                  <a:tcPr/>
                </a:tc>
              </a:tr>
            </a:tbl>
          </a:graphicData>
        </a:graphic>
      </p:graphicFrame>
    </p:spTree>
    <p:extLst>
      <p:ext uri="{BB962C8B-B14F-4D97-AF65-F5344CB8AC3E}">
        <p14:creationId xmlns:p14="http://schemas.microsoft.com/office/powerpoint/2010/main" val="320440605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t>Creating TRY and CATCH blocks</a:t>
            </a:r>
            <a:endParaRPr lang="en-US" dirty="0"/>
          </a:p>
        </p:txBody>
      </p:sp>
      <p:sp>
        <p:nvSpPr>
          <p:cNvPr id="3" name="Content Placeholder 2"/>
          <p:cNvSpPr>
            <a:spLocks noGrp="1"/>
          </p:cNvSpPr>
          <p:nvPr>
            <p:ph idx="1"/>
          </p:nvPr>
        </p:nvSpPr>
        <p:spPr>
          <a:xfrm>
            <a:off x="460375" y="736237"/>
            <a:ext cx="7751762" cy="4386262"/>
          </a:xfrm>
        </p:spPr>
        <p:txBody>
          <a:bodyPr/>
          <a:lstStyle/>
          <a:p>
            <a:r>
              <a:rPr lang="en-US" sz="2000" dirty="0" smtClean="0"/>
              <a:t>TRY block defined by BEGIN TRY...END TRY statements</a:t>
            </a:r>
          </a:p>
          <a:p>
            <a:pPr lvl="1"/>
            <a:r>
              <a:rPr lang="en-US" sz="2000" dirty="0" smtClean="0"/>
              <a:t>Place all code that might raise an error between them</a:t>
            </a:r>
          </a:p>
          <a:p>
            <a:pPr lvl="1"/>
            <a:r>
              <a:rPr lang="en-US" sz="2000" dirty="0" smtClean="0"/>
              <a:t>No code may be placed between END TRY and BEGIN CATCH</a:t>
            </a:r>
          </a:p>
          <a:p>
            <a:pPr lvl="1"/>
            <a:r>
              <a:rPr lang="en-US" sz="2000" dirty="0" smtClean="0"/>
              <a:t>TRY and CATCH blocks may be nested</a:t>
            </a:r>
          </a:p>
          <a:p>
            <a:r>
              <a:rPr lang="en-US" sz="2000" dirty="0" smtClean="0"/>
              <a:t>CATCH block defined by BEGIN CATCH...END CATCH</a:t>
            </a:r>
          </a:p>
          <a:p>
            <a:pPr lvl="1"/>
            <a:r>
              <a:rPr lang="en-US" sz="2000" dirty="0" smtClean="0"/>
              <a:t>Execution moves to the CATCH block when catchable errors occur within the TRY block</a:t>
            </a:r>
          </a:p>
          <a:p>
            <a:endParaRPr lang="en-US" dirty="0"/>
          </a:p>
        </p:txBody>
      </p:sp>
      <p:sp>
        <p:nvSpPr>
          <p:cNvPr id="4" name="AutoShape 3"/>
          <p:cNvSpPr>
            <a:spLocks noChangeArrowheads="1"/>
          </p:cNvSpPr>
          <p:nvPr/>
        </p:nvSpPr>
        <p:spPr bwMode="auto">
          <a:xfrm>
            <a:off x="517577" y="3077496"/>
            <a:ext cx="8240833" cy="2781240"/>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r>
              <a:rPr lang="en-US" sz="1200" b="0" dirty="0">
                <a:solidFill>
                  <a:srgbClr val="0000CC"/>
                </a:solidFill>
              </a:rPr>
              <a:t> BEGIN TRY</a:t>
            </a:r>
          </a:p>
          <a:p>
            <a:r>
              <a:rPr lang="en-US" sz="1200" b="0" dirty="0"/>
              <a:t>    </a:t>
            </a:r>
            <a:r>
              <a:rPr lang="en-US" sz="1200" b="0" dirty="0">
                <a:solidFill>
                  <a:srgbClr val="00B050"/>
                </a:solidFill>
              </a:rPr>
              <a:t>-- Generate a divide-by-zero error.</a:t>
            </a:r>
          </a:p>
          <a:p>
            <a:r>
              <a:rPr lang="en-US" sz="1200" b="0" dirty="0"/>
              <a:t> </a:t>
            </a:r>
            <a:r>
              <a:rPr lang="en-US" sz="1200" b="0" dirty="0" smtClean="0">
                <a:solidFill>
                  <a:srgbClr val="0000CC"/>
                </a:solidFill>
              </a:rPr>
              <a:t>SELECT </a:t>
            </a:r>
            <a:r>
              <a:rPr lang="en-US" sz="1200" b="0" dirty="0"/>
              <a:t>1/0;</a:t>
            </a:r>
          </a:p>
          <a:p>
            <a:r>
              <a:rPr lang="en-US" sz="1200" b="0" dirty="0">
                <a:solidFill>
                  <a:srgbClr val="0000CC"/>
                </a:solidFill>
              </a:rPr>
              <a:t>END TRY</a:t>
            </a:r>
          </a:p>
          <a:p>
            <a:r>
              <a:rPr lang="en-US" sz="1200" b="0" dirty="0">
                <a:solidFill>
                  <a:srgbClr val="0000CC"/>
                </a:solidFill>
              </a:rPr>
              <a:t>BEGIN CATCH</a:t>
            </a:r>
          </a:p>
          <a:p>
            <a:r>
              <a:rPr lang="en-US" sz="1200" b="0" dirty="0" smtClean="0">
                <a:solidFill>
                  <a:srgbClr val="0000CC"/>
                </a:solidFill>
              </a:rPr>
              <a:t>SELECT</a:t>
            </a:r>
            <a:endParaRPr lang="en-US" sz="1200" b="0" dirty="0">
              <a:solidFill>
                <a:srgbClr val="0000CC"/>
              </a:solidFill>
            </a:endParaRPr>
          </a:p>
          <a:p>
            <a:r>
              <a:rPr lang="en-US" sz="1200" b="0" dirty="0"/>
              <a:t>       </a:t>
            </a:r>
            <a:r>
              <a:rPr lang="en-US" sz="1200" b="0" dirty="0" smtClean="0"/>
              <a:t>  </a:t>
            </a:r>
            <a:r>
              <a:rPr lang="en-US" sz="1200" b="0" dirty="0">
                <a:solidFill>
                  <a:srgbClr val="FF33CC"/>
                </a:solidFill>
              </a:rPr>
              <a:t>ERROR_NUMBER</a:t>
            </a:r>
            <a:r>
              <a:rPr lang="en-US" sz="1200" b="0" dirty="0"/>
              <a:t>() </a:t>
            </a:r>
            <a:r>
              <a:rPr lang="en-US" sz="1200" b="0" dirty="0">
                <a:solidFill>
                  <a:srgbClr val="0000CC"/>
                </a:solidFill>
              </a:rPr>
              <a:t>AS</a:t>
            </a:r>
            <a:r>
              <a:rPr lang="en-US" sz="1200" b="0" dirty="0"/>
              <a:t> </a:t>
            </a:r>
            <a:r>
              <a:rPr lang="en-US" sz="1200" b="0" dirty="0" err="1"/>
              <a:t>ErrorNumber</a:t>
            </a:r>
            <a:endParaRPr lang="en-US" sz="1200" b="0" dirty="0"/>
          </a:p>
          <a:p>
            <a:r>
              <a:rPr lang="en-US" sz="1200" b="0" dirty="0"/>
              <a:t>        ,</a:t>
            </a:r>
            <a:r>
              <a:rPr lang="en-US" sz="1200" b="0" dirty="0">
                <a:solidFill>
                  <a:srgbClr val="FF33CC"/>
                </a:solidFill>
              </a:rPr>
              <a:t>ERROR_SEVERITY</a:t>
            </a:r>
            <a:r>
              <a:rPr lang="en-US" sz="1200" b="0" dirty="0"/>
              <a:t>() </a:t>
            </a:r>
            <a:r>
              <a:rPr lang="en-US" sz="1200" b="0" dirty="0">
                <a:solidFill>
                  <a:srgbClr val="0000CC"/>
                </a:solidFill>
              </a:rPr>
              <a:t>AS</a:t>
            </a:r>
            <a:r>
              <a:rPr lang="en-US" sz="1200" b="0" dirty="0"/>
              <a:t> </a:t>
            </a:r>
            <a:r>
              <a:rPr lang="en-US" sz="1200" b="0" dirty="0" err="1"/>
              <a:t>ErrorSeverity</a:t>
            </a:r>
            <a:endParaRPr lang="en-US" sz="1200" b="0" dirty="0"/>
          </a:p>
          <a:p>
            <a:r>
              <a:rPr lang="en-US" sz="1200" b="0" dirty="0"/>
              <a:t>        ,</a:t>
            </a:r>
            <a:r>
              <a:rPr lang="en-US" sz="1200" b="0" dirty="0">
                <a:solidFill>
                  <a:srgbClr val="FF33CC"/>
                </a:solidFill>
              </a:rPr>
              <a:t>ERROR_STATE</a:t>
            </a:r>
            <a:r>
              <a:rPr lang="en-US" sz="1200" b="0" dirty="0"/>
              <a:t>() </a:t>
            </a:r>
            <a:r>
              <a:rPr lang="en-US" sz="1200" b="0" dirty="0">
                <a:solidFill>
                  <a:srgbClr val="0000CC"/>
                </a:solidFill>
              </a:rPr>
              <a:t>AS</a:t>
            </a:r>
            <a:r>
              <a:rPr lang="en-US" sz="1200" b="0" dirty="0"/>
              <a:t> </a:t>
            </a:r>
            <a:r>
              <a:rPr lang="en-US" sz="1200" b="0" dirty="0" err="1"/>
              <a:t>ErrorState</a:t>
            </a:r>
            <a:endParaRPr lang="en-US" sz="1200" b="0" dirty="0"/>
          </a:p>
          <a:p>
            <a:r>
              <a:rPr lang="en-US" sz="1200" b="0" dirty="0"/>
              <a:t>        ,</a:t>
            </a:r>
            <a:r>
              <a:rPr lang="en-US" sz="1200" b="0" dirty="0">
                <a:solidFill>
                  <a:srgbClr val="FF33CC"/>
                </a:solidFill>
              </a:rPr>
              <a:t>ERROR_PROCEDURE</a:t>
            </a:r>
            <a:r>
              <a:rPr lang="en-US" sz="1200" b="0" dirty="0"/>
              <a:t>() </a:t>
            </a:r>
            <a:r>
              <a:rPr lang="en-US" sz="1200" b="0" dirty="0">
                <a:solidFill>
                  <a:srgbClr val="0000CC"/>
                </a:solidFill>
              </a:rPr>
              <a:t>AS</a:t>
            </a:r>
            <a:r>
              <a:rPr lang="en-US" sz="1200" b="0" dirty="0"/>
              <a:t> </a:t>
            </a:r>
            <a:r>
              <a:rPr lang="en-US" sz="1200" b="0" dirty="0" err="1"/>
              <a:t>ErrorProcedure</a:t>
            </a:r>
            <a:endParaRPr lang="en-US" sz="1200" b="0" dirty="0"/>
          </a:p>
          <a:p>
            <a:r>
              <a:rPr lang="en-US" sz="1200" b="0" dirty="0"/>
              <a:t>        ,</a:t>
            </a:r>
            <a:r>
              <a:rPr lang="en-US" sz="1200" b="0" dirty="0">
                <a:solidFill>
                  <a:srgbClr val="FF33CC"/>
                </a:solidFill>
              </a:rPr>
              <a:t>ERROR_LINE</a:t>
            </a:r>
            <a:r>
              <a:rPr lang="en-US" sz="1200" b="0" dirty="0"/>
              <a:t>() </a:t>
            </a:r>
            <a:r>
              <a:rPr lang="en-US" sz="1200" b="0" dirty="0">
                <a:solidFill>
                  <a:srgbClr val="0000CC"/>
                </a:solidFill>
              </a:rPr>
              <a:t>AS</a:t>
            </a:r>
            <a:r>
              <a:rPr lang="en-US" sz="1200" b="0" dirty="0"/>
              <a:t> </a:t>
            </a:r>
            <a:r>
              <a:rPr lang="en-US" sz="1200" b="0" dirty="0" err="1"/>
              <a:t>ErrorLine</a:t>
            </a:r>
            <a:endParaRPr lang="en-US" sz="1200" b="0" dirty="0"/>
          </a:p>
          <a:p>
            <a:r>
              <a:rPr lang="en-US" sz="1200" b="0" dirty="0"/>
              <a:t>        ,</a:t>
            </a:r>
            <a:r>
              <a:rPr lang="en-US" sz="1200" b="0" dirty="0">
                <a:solidFill>
                  <a:srgbClr val="FF33CC"/>
                </a:solidFill>
              </a:rPr>
              <a:t>ERROR_MESSAGE</a:t>
            </a:r>
            <a:r>
              <a:rPr lang="en-US" sz="1200" b="0" dirty="0"/>
              <a:t>() </a:t>
            </a:r>
            <a:r>
              <a:rPr lang="en-US" sz="1200" b="0" dirty="0">
                <a:solidFill>
                  <a:srgbClr val="0000CC"/>
                </a:solidFill>
              </a:rPr>
              <a:t>AS</a:t>
            </a:r>
            <a:r>
              <a:rPr lang="en-US" sz="1200" b="0" dirty="0"/>
              <a:t> </a:t>
            </a:r>
            <a:r>
              <a:rPr lang="en-US" sz="1200" b="0" dirty="0" err="1"/>
              <a:t>ErrorMessage</a:t>
            </a:r>
            <a:r>
              <a:rPr lang="en-US" sz="1200" b="0" dirty="0"/>
              <a:t>;</a:t>
            </a:r>
          </a:p>
          <a:p>
            <a:r>
              <a:rPr lang="en-US" sz="1200" b="0" dirty="0">
                <a:solidFill>
                  <a:srgbClr val="0000CC"/>
                </a:solidFill>
              </a:rPr>
              <a:t>END CATCH;</a:t>
            </a:r>
          </a:p>
          <a:p>
            <a:r>
              <a:rPr lang="en-US" sz="1200" b="0" dirty="0">
                <a:solidFill>
                  <a:srgbClr val="0000CC"/>
                </a:solidFill>
              </a:rPr>
              <a:t>GO</a:t>
            </a:r>
          </a:p>
        </p:txBody>
      </p:sp>
      <p:sp>
        <p:nvSpPr>
          <p:cNvPr id="5" name="AutoShape 3"/>
          <p:cNvSpPr>
            <a:spLocks noChangeArrowheads="1"/>
          </p:cNvSpPr>
          <p:nvPr/>
        </p:nvSpPr>
        <p:spPr bwMode="auto">
          <a:xfrm>
            <a:off x="517577" y="5924081"/>
            <a:ext cx="8240833" cy="863144"/>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r>
              <a:rPr lang="en-US" sz="1600" b="0" u="sng" dirty="0" err="1" smtClean="0"/>
              <a:t>ErrorNumber</a:t>
            </a:r>
            <a:r>
              <a:rPr lang="en-US" sz="1600" b="0" u="sng" dirty="0" smtClean="0"/>
              <a:t> </a:t>
            </a:r>
            <a:r>
              <a:rPr lang="en-US" sz="1600" b="0" u="sng" dirty="0" err="1" smtClean="0"/>
              <a:t>ErrorSeverity</a:t>
            </a:r>
            <a:r>
              <a:rPr lang="en-US" sz="1600" b="0" u="sng" dirty="0" smtClean="0"/>
              <a:t> </a:t>
            </a:r>
            <a:r>
              <a:rPr lang="en-US" sz="1600" b="0" u="sng" dirty="0" err="1" smtClean="0"/>
              <a:t>ErrorState</a:t>
            </a:r>
            <a:r>
              <a:rPr lang="en-US" sz="1600" b="0" u="sng" dirty="0" smtClean="0"/>
              <a:t> </a:t>
            </a:r>
            <a:r>
              <a:rPr lang="en-US" sz="1600" b="0" u="sng" dirty="0" err="1" smtClean="0"/>
              <a:t>ErrorProcedure</a:t>
            </a:r>
            <a:r>
              <a:rPr lang="en-US" sz="1600" b="0" u="sng" dirty="0" smtClean="0"/>
              <a:t> </a:t>
            </a:r>
            <a:r>
              <a:rPr lang="en-US" sz="1600" b="0" u="sng" dirty="0" err="1" smtClean="0"/>
              <a:t>ErrorLine</a:t>
            </a:r>
            <a:r>
              <a:rPr lang="en-US" sz="1600" b="0" u="sng" dirty="0" smtClean="0"/>
              <a:t> </a:t>
            </a:r>
            <a:r>
              <a:rPr lang="en-US" sz="1600" b="0" u="sng" dirty="0" err="1" smtClean="0"/>
              <a:t>ErrorMessage</a:t>
            </a:r>
            <a:endParaRPr lang="en-US" sz="1600" b="0" u="sng" dirty="0"/>
          </a:p>
          <a:p>
            <a:r>
              <a:rPr lang="en-US" sz="1600" b="0" dirty="0"/>
              <a:t>8134	</a:t>
            </a:r>
            <a:r>
              <a:rPr lang="en-US" sz="1600" b="0" dirty="0" smtClean="0"/>
              <a:t>            16 </a:t>
            </a:r>
            <a:r>
              <a:rPr lang="en-US" sz="1600" b="0" dirty="0"/>
              <a:t>	</a:t>
            </a:r>
            <a:r>
              <a:rPr lang="en-US" sz="1600" b="0" dirty="0" smtClean="0"/>
              <a:t>       1</a:t>
            </a:r>
            <a:r>
              <a:rPr lang="en-US" sz="1600" b="0" dirty="0"/>
              <a:t>	</a:t>
            </a:r>
            <a:r>
              <a:rPr lang="en-US" sz="1600" b="0" dirty="0" smtClean="0"/>
              <a:t>         NULL</a:t>
            </a:r>
            <a:r>
              <a:rPr lang="en-US" sz="1600" b="0" dirty="0"/>
              <a:t>	</a:t>
            </a:r>
            <a:r>
              <a:rPr lang="en-US" sz="1600" b="0" dirty="0" smtClean="0"/>
              <a:t>     3</a:t>
            </a:r>
            <a:r>
              <a:rPr lang="en-US" sz="1600" b="0" dirty="0"/>
              <a:t>	Divide by zero </a:t>
            </a:r>
            <a:r>
              <a:rPr lang="en-US" sz="1600" b="0" dirty="0" smtClean="0"/>
              <a:t>  						        error </a:t>
            </a:r>
            <a:r>
              <a:rPr lang="en-US" sz="1600" b="0" dirty="0"/>
              <a:t>encountered.</a:t>
            </a:r>
          </a:p>
        </p:txBody>
      </p:sp>
    </p:spTree>
    <p:extLst>
      <p:ext uri="{BB962C8B-B14F-4D97-AF65-F5344CB8AC3E}">
        <p14:creationId xmlns:p14="http://schemas.microsoft.com/office/powerpoint/2010/main" val="400818963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endParaRPr lang="en-US"/>
          </a:p>
        </p:txBody>
      </p:sp>
      <p:sp>
        <p:nvSpPr>
          <p:cNvPr id="5" name="Text Placeholder 4"/>
          <p:cNvSpPr>
            <a:spLocks noGrp="1"/>
          </p:cNvSpPr>
          <p:nvPr>
            <p:ph type="body" sz="quarter" idx="10"/>
          </p:nvPr>
        </p:nvSpPr>
        <p:spPr/>
        <p:txBody>
          <a:bodyPr/>
          <a:lstStyle/>
          <a:p>
            <a:endParaRPr lang="en-US"/>
          </a:p>
        </p:txBody>
      </p:sp>
      <p:sp>
        <p:nvSpPr>
          <p:cNvPr id="3" name="Title 2"/>
          <p:cNvSpPr>
            <a:spLocks noGrp="1"/>
          </p:cNvSpPr>
          <p:nvPr>
            <p:ph type="title" idx="4294967295"/>
          </p:nvPr>
        </p:nvSpPr>
        <p:spPr>
          <a:xfrm>
            <a:off x="0" y="228600"/>
            <a:ext cx="8364538" cy="747713"/>
          </a:xfrm>
        </p:spPr>
        <p:txBody>
          <a:bodyPr/>
          <a:lstStyle/>
          <a:p>
            <a:r>
              <a:rPr lang="en-US" dirty="0" smtClean="0"/>
              <a:t>Course Topics</a:t>
            </a:r>
            <a:endParaRPr lang="en-US" dirty="0"/>
          </a:p>
        </p:txBody>
      </p:sp>
      <p:graphicFrame>
        <p:nvGraphicFramePr>
          <p:cNvPr id="4" name="Content Placeholder 6"/>
          <p:cNvGraphicFramePr>
            <a:graphicFrameLocks/>
          </p:cNvGraphicFramePr>
          <p:nvPr>
            <p:extLst>
              <p:ext uri="{D42A27DB-BD31-4B8C-83A1-F6EECF244321}">
                <p14:modId xmlns:p14="http://schemas.microsoft.com/office/powerpoint/2010/main" val="724951440"/>
              </p:ext>
            </p:extLst>
          </p:nvPr>
        </p:nvGraphicFramePr>
        <p:xfrm>
          <a:off x="284634" y="1275918"/>
          <a:ext cx="8552385" cy="3719633"/>
        </p:xfrm>
        <a:graphic>
          <a:graphicData uri="http://schemas.openxmlformats.org/drawingml/2006/table">
            <a:tbl>
              <a:tblPr firstRow="1" bandRow="1">
                <a:tableStyleId>{5C22544A-7EE6-4342-B048-85BDC9FD1C3A}</a:tableStyleId>
              </a:tblPr>
              <a:tblGrid>
                <a:gridCol w="8552385"/>
              </a:tblGrid>
              <a:tr h="712020">
                <a:tc>
                  <a:txBody>
                    <a:bodyPr/>
                    <a:lstStyle/>
                    <a:p>
                      <a:r>
                        <a:rPr lang="en-US" sz="2400" b="0" dirty="0" smtClean="0">
                          <a:latin typeface="Segoe UI Light" panose="020B0502040204020203" pitchFamily="34" charset="0"/>
                          <a:cs typeface="Segoe UI Light" panose="020B0502040204020203" pitchFamily="34" charset="0"/>
                        </a:rPr>
                        <a:t>Querying Microsoft</a:t>
                      </a:r>
                      <a:r>
                        <a:rPr lang="en-US" sz="2400" b="0" baseline="0" dirty="0" smtClean="0">
                          <a:latin typeface="Segoe UI Light" panose="020B0502040204020203" pitchFamily="34" charset="0"/>
                          <a:cs typeface="Segoe UI Light" panose="020B0502040204020203" pitchFamily="34" charset="0"/>
                        </a:rPr>
                        <a:t> SQL Server 2012 </a:t>
                      </a:r>
                      <a:r>
                        <a:rPr lang="en-US" sz="2400" b="0" dirty="0" smtClean="0">
                          <a:latin typeface="Segoe UI Light" panose="020B0502040204020203" pitchFamily="34" charset="0"/>
                          <a:cs typeface="Segoe UI Light" panose="020B0502040204020203" pitchFamily="34" charset="0"/>
                        </a:rPr>
                        <a:t>Jump Start</a:t>
                      </a:r>
                      <a:endParaRPr lang="en-US" sz="2400" dirty="0">
                        <a:latin typeface="Segoe UI Light" panose="020B0502040204020203" pitchFamily="34" charset="0"/>
                        <a:cs typeface="Segoe UI Light" panose="020B0502040204020203" pitchFamily="34" charset="0"/>
                      </a:endParaRPr>
                    </a:p>
                  </a:txBody>
                  <a:tcPr marL="68598" marR="68598" marT="34299" marB="34299" anchor="ctr"/>
                </a:tc>
              </a:tr>
              <a:tr h="747680">
                <a:tc>
                  <a:txBody>
                    <a:bodyPr/>
                    <a:lstStyle/>
                    <a:p>
                      <a:pPr marL="571500" indent="-571500">
                        <a:tabLst>
                          <a:tab pos="573088" algn="l"/>
                        </a:tabLst>
                      </a:pPr>
                      <a:r>
                        <a:rPr lang="en-US" sz="1800" b="0" dirty="0" smtClean="0">
                          <a:latin typeface="Segoe UI Light" panose="020B0502040204020203" pitchFamily="34" charset="0"/>
                          <a:cs typeface="Segoe UI Light" panose="020B0502040204020203" pitchFamily="34" charset="0"/>
                        </a:rPr>
                        <a:t>05 | </a:t>
                      </a:r>
                      <a:r>
                        <a:rPr lang="en-US" sz="1800" b="0" baseline="0" dirty="0" smtClean="0">
                          <a:latin typeface="Segoe UI Light" panose="020B0502040204020203" pitchFamily="34" charset="0"/>
                          <a:cs typeface="Segoe UI Light" panose="020B0502040204020203" pitchFamily="34" charset="0"/>
                        </a:rPr>
                        <a:t>SET </a:t>
                      </a:r>
                      <a:r>
                        <a:rPr lang="en-US" sz="1800" b="0" baseline="0" dirty="0" smtClean="0">
                          <a:latin typeface="Segoe UI Light" panose="020B0502040204020203" pitchFamily="34" charset="0"/>
                          <a:cs typeface="Segoe UI Light" panose="020B0502040204020203" pitchFamily="34" charset="0"/>
                        </a:rPr>
                        <a:t>Operators</a:t>
                      </a:r>
                      <a:r>
                        <a:rPr lang="en-US" sz="1800" b="0" baseline="0" dirty="0" smtClean="0">
                          <a:latin typeface="Segoe UI Light" panose="020B0502040204020203" pitchFamily="34" charset="0"/>
                          <a:cs typeface="Segoe UI Light" panose="020B0502040204020203" pitchFamily="34" charset="0"/>
                        </a:rPr>
                        <a:t>, Windows </a:t>
                      </a:r>
                      <a:r>
                        <a:rPr lang="en-US" sz="1800" b="0" baseline="0" dirty="0" smtClean="0">
                          <a:latin typeface="Segoe UI Light" panose="020B0502040204020203" pitchFamily="34" charset="0"/>
                          <a:cs typeface="Segoe UI Light" panose="020B0502040204020203" pitchFamily="34" charset="0"/>
                        </a:rPr>
                        <a:t>Functions</a:t>
                      </a:r>
                      <a:r>
                        <a:rPr lang="en-US" sz="1800" b="0" baseline="0" dirty="0" smtClean="0">
                          <a:latin typeface="Segoe UI Light" panose="020B0502040204020203" pitchFamily="34" charset="0"/>
                          <a:cs typeface="Segoe UI Light" panose="020B0502040204020203" pitchFamily="34" charset="0"/>
                        </a:rPr>
                        <a:t>, and </a:t>
                      </a:r>
                      <a:r>
                        <a:rPr lang="en-US" sz="1800" b="0" baseline="0" dirty="0" smtClean="0">
                          <a:latin typeface="Segoe UI Light" panose="020B0502040204020203" pitchFamily="34" charset="0"/>
                          <a:cs typeface="Segoe UI Light" panose="020B0502040204020203" pitchFamily="34" charset="0"/>
                        </a:rPr>
                        <a:t>Grouping</a:t>
                      </a:r>
                      <a:endParaRPr lang="en-US" sz="1800" b="0" dirty="0" smtClean="0">
                        <a:latin typeface="Segoe UI Light" panose="020B0502040204020203" pitchFamily="34" charset="0"/>
                        <a:cs typeface="Segoe UI Light" panose="020B0502040204020203" pitchFamily="34" charset="0"/>
                      </a:endParaRPr>
                    </a:p>
                    <a:p>
                      <a:pPr marL="571500" indent="-571500">
                        <a:tabLst>
                          <a:tab pos="511175" algn="l"/>
                        </a:tabLst>
                      </a:pPr>
                      <a:r>
                        <a:rPr lang="en-US" sz="1800" b="0" dirty="0" smtClean="0">
                          <a:latin typeface="Segoe UI Light" panose="020B0502040204020203" pitchFamily="34" charset="0"/>
                          <a:cs typeface="Segoe UI Light" panose="020B0502040204020203" pitchFamily="34" charset="0"/>
                        </a:rPr>
                        <a:t>    	</a:t>
                      </a:r>
                      <a:r>
                        <a:rPr lang="en-US" sz="1200" b="0" baseline="0" dirty="0" smtClean="0">
                          <a:latin typeface="Segoe UI Light" panose="020B0502040204020203" pitchFamily="34" charset="0"/>
                          <a:cs typeface="Segoe UI Light" panose="020B0502040204020203" pitchFamily="34" charset="0"/>
                        </a:rPr>
                        <a:t>SET operators, Windows functions, GROUPING sets (PIVOT, UNPIVOT, CUBE, ROLLUP)</a:t>
                      </a:r>
                      <a:endParaRPr lang="en-US" sz="1200" b="0" dirty="0" smtClean="0">
                        <a:latin typeface="Segoe UI Light" panose="020B0502040204020203" pitchFamily="34" charset="0"/>
                        <a:cs typeface="Segoe UI Light" panose="020B0502040204020203" pitchFamily="34" charset="0"/>
                      </a:endParaRPr>
                    </a:p>
                  </a:txBody>
                  <a:tcPr marL="68598" marR="68598" marT="34299" marB="34299" anchor="ctr"/>
                </a:tc>
              </a:tr>
              <a:tr h="690745">
                <a:tc>
                  <a:txBody>
                    <a:bodyPr/>
                    <a:lstStyle/>
                    <a:p>
                      <a:pPr marL="573088" indent="-573088">
                        <a:tabLst/>
                      </a:pPr>
                      <a:r>
                        <a:rPr lang="en-US" sz="1800" b="0" dirty="0" smtClean="0">
                          <a:latin typeface="Segoe UI Light" panose="020B0502040204020203" pitchFamily="34" charset="0"/>
                          <a:cs typeface="Segoe UI Light" panose="020B0502040204020203" pitchFamily="34" charset="0"/>
                        </a:rPr>
                        <a:t>06 | Modifying</a:t>
                      </a:r>
                      <a:r>
                        <a:rPr lang="en-US" sz="1800" b="0" baseline="0" dirty="0" smtClean="0">
                          <a:latin typeface="Segoe UI Light" panose="020B0502040204020203" pitchFamily="34" charset="0"/>
                          <a:cs typeface="Segoe UI Light" panose="020B0502040204020203" pitchFamily="34" charset="0"/>
                        </a:rPr>
                        <a:t> Data </a:t>
                      </a:r>
                      <a:endParaRPr lang="en-US" sz="1800" b="0" dirty="0" smtClean="0">
                        <a:latin typeface="Segoe UI Light" panose="020B0502040204020203" pitchFamily="34" charset="0"/>
                        <a:cs typeface="Segoe UI Light" panose="020B0502040204020203" pitchFamily="34" charset="0"/>
                      </a:endParaRPr>
                    </a:p>
                    <a:p>
                      <a:pPr marL="573088" indent="-573088">
                        <a:tabLst>
                          <a:tab pos="511175" algn="l"/>
                        </a:tabLst>
                      </a:pPr>
                      <a:r>
                        <a:rPr lang="en-US" sz="1400" b="0" dirty="0" smtClean="0">
                          <a:latin typeface="Segoe UI Light" panose="020B0502040204020203" pitchFamily="34" charset="0"/>
                          <a:cs typeface="Segoe UI Light" panose="020B0502040204020203" pitchFamily="34" charset="0"/>
                        </a:rPr>
                        <a:t>	INSERT,</a:t>
                      </a:r>
                      <a:r>
                        <a:rPr lang="en-US" sz="1400" b="0" baseline="0" dirty="0" smtClean="0">
                          <a:latin typeface="Segoe UI Light" panose="020B0502040204020203" pitchFamily="34" charset="0"/>
                          <a:cs typeface="Segoe UI Light" panose="020B0502040204020203" pitchFamily="34" charset="0"/>
                        </a:rPr>
                        <a:t> UPDATE, and DELETE statements, use of defaults, constraints, and triggers, OUTPUT</a:t>
                      </a:r>
                      <a:endParaRPr lang="en-US" sz="1400" b="0" dirty="0" smtClean="0">
                        <a:latin typeface="Segoe UI Light" panose="020B0502040204020203" pitchFamily="34" charset="0"/>
                        <a:cs typeface="Segoe UI Light" panose="020B0502040204020203" pitchFamily="34" charset="0"/>
                      </a:endParaRPr>
                    </a:p>
                  </a:txBody>
                  <a:tcPr marL="68598" marR="68598" marT="34299" marB="34299" anchor="ctr"/>
                </a:tc>
              </a:tr>
              <a:tr h="712020">
                <a:tc>
                  <a:txBody>
                    <a:bodyPr/>
                    <a:lstStyle/>
                    <a:p>
                      <a:pPr marL="573088" indent="-573088">
                        <a:tabLst/>
                      </a:pPr>
                      <a:r>
                        <a:rPr lang="en-US" sz="1800" b="1" dirty="0" smtClean="0">
                          <a:latin typeface="Segoe UI Light" panose="020B0502040204020203" pitchFamily="34" charset="0"/>
                          <a:cs typeface="Segoe UI Light" panose="020B0502040204020203" pitchFamily="34" charset="0"/>
                        </a:rPr>
                        <a:t>07 | Programming with T-SQL </a:t>
                      </a:r>
                    </a:p>
                    <a:p>
                      <a:pPr marL="573088" indent="-573088">
                        <a:tabLst>
                          <a:tab pos="511175" algn="l"/>
                        </a:tabLst>
                      </a:pPr>
                      <a:r>
                        <a:rPr lang="en-US" sz="1200" b="1" dirty="0" smtClean="0">
                          <a:latin typeface="Segoe UI Light" panose="020B0502040204020203" pitchFamily="34" charset="0"/>
                          <a:cs typeface="Segoe UI Light" panose="020B0502040204020203" pitchFamily="34" charset="0"/>
                        </a:rPr>
                        <a:t>	Using T-SQL</a:t>
                      </a:r>
                      <a:r>
                        <a:rPr lang="en-US" sz="1200" b="1" baseline="0" dirty="0" smtClean="0">
                          <a:latin typeface="Segoe UI Light" panose="020B0502040204020203" pitchFamily="34" charset="0"/>
                          <a:cs typeface="Segoe UI Light" panose="020B0502040204020203" pitchFamily="34" charset="0"/>
                        </a:rPr>
                        <a:t> programming elements, implementing error handling, understanding and implementing transactions </a:t>
                      </a:r>
                      <a:endParaRPr lang="en-US" sz="1200" b="1" dirty="0" smtClean="0">
                        <a:latin typeface="Segoe UI Light" panose="020B0502040204020203" pitchFamily="34" charset="0"/>
                        <a:cs typeface="Segoe UI Light" panose="020B0502040204020203" pitchFamily="34" charset="0"/>
                      </a:endParaRPr>
                    </a:p>
                  </a:txBody>
                  <a:tcPr marL="68598" marR="68598" marT="34299" marB="34299" anchor="ctr"/>
                </a:tc>
              </a:tr>
              <a:tr h="857168">
                <a:tc>
                  <a:txBody>
                    <a:bodyPr/>
                    <a:lstStyle/>
                    <a:p>
                      <a:pPr marL="573088" indent="-573088"/>
                      <a:r>
                        <a:rPr lang="en-US" sz="1800" dirty="0" smtClean="0">
                          <a:latin typeface="Segoe UI Light" panose="020B0502040204020203" pitchFamily="34" charset="0"/>
                          <a:cs typeface="Segoe UI Light" panose="020B0502040204020203" pitchFamily="34" charset="0"/>
                        </a:rPr>
                        <a:t>08 | Retrieving SQL Server </a:t>
                      </a:r>
                      <a:r>
                        <a:rPr lang="en-US" sz="1800" dirty="0" smtClean="0">
                          <a:latin typeface="Segoe UI Light" panose="020B0502040204020203" pitchFamily="34" charset="0"/>
                          <a:cs typeface="Segoe UI Light" panose="020B0502040204020203" pitchFamily="34" charset="0"/>
                        </a:rPr>
                        <a:t>Metadata</a:t>
                      </a:r>
                      <a:r>
                        <a:rPr lang="en-US" sz="1800" baseline="0" dirty="0" smtClean="0">
                          <a:latin typeface="Segoe UI Light" panose="020B0502040204020203" pitchFamily="34" charset="0"/>
                          <a:cs typeface="Segoe UI Light" panose="020B0502040204020203" pitchFamily="34" charset="0"/>
                        </a:rPr>
                        <a:t> </a:t>
                      </a:r>
                      <a:r>
                        <a:rPr lang="en-US" sz="1800" baseline="0" dirty="0" smtClean="0">
                          <a:latin typeface="Segoe UI Light" panose="020B0502040204020203" pitchFamily="34" charset="0"/>
                          <a:cs typeface="Segoe UI Light" panose="020B0502040204020203" pitchFamily="34" charset="0"/>
                        </a:rPr>
                        <a:t>and </a:t>
                      </a:r>
                      <a:r>
                        <a:rPr lang="en-US" sz="1800" baseline="0" dirty="0" smtClean="0">
                          <a:latin typeface="Segoe UI Light" panose="020B0502040204020203" pitchFamily="34" charset="0"/>
                          <a:cs typeface="Segoe UI Light" panose="020B0502040204020203" pitchFamily="34" charset="0"/>
                        </a:rPr>
                        <a:t>Improving </a:t>
                      </a:r>
                      <a:r>
                        <a:rPr lang="en-US" sz="1800" baseline="0" dirty="0" smtClean="0">
                          <a:latin typeface="Segoe UI Light" panose="020B0502040204020203" pitchFamily="34" charset="0"/>
                          <a:cs typeface="Segoe UI Light" panose="020B0502040204020203" pitchFamily="34" charset="0"/>
                        </a:rPr>
                        <a:t>Query </a:t>
                      </a:r>
                      <a:r>
                        <a:rPr lang="en-US" sz="1800" baseline="0" dirty="0" smtClean="0">
                          <a:latin typeface="Segoe UI Light" panose="020B0502040204020203" pitchFamily="34" charset="0"/>
                          <a:cs typeface="Segoe UI Light" panose="020B0502040204020203" pitchFamily="34" charset="0"/>
                        </a:rPr>
                        <a:t>Performance </a:t>
                      </a:r>
                      <a:endParaRPr lang="en-US" sz="1800" dirty="0" smtClean="0">
                        <a:latin typeface="Segoe UI Light" panose="020B0502040204020203" pitchFamily="34" charset="0"/>
                        <a:cs typeface="Segoe UI Light" panose="020B0502040204020203" pitchFamily="34" charset="0"/>
                      </a:endParaRPr>
                    </a:p>
                    <a:p>
                      <a:pPr marL="573088" indent="-573088">
                        <a:tabLst>
                          <a:tab pos="511175" algn="l"/>
                        </a:tabLst>
                      </a:pPr>
                      <a:r>
                        <a:rPr lang="en-US" sz="1200" dirty="0" smtClean="0">
                          <a:latin typeface="Segoe UI Light" panose="020B0502040204020203" pitchFamily="34" charset="0"/>
                          <a:cs typeface="Segoe UI Light" panose="020B0502040204020203" pitchFamily="34" charset="0"/>
                        </a:rPr>
                        <a:t>	Querying</a:t>
                      </a:r>
                      <a:r>
                        <a:rPr lang="en-US" sz="1200" baseline="0" dirty="0" smtClean="0">
                          <a:latin typeface="Segoe UI Light" panose="020B0502040204020203" pitchFamily="34" charset="0"/>
                          <a:cs typeface="Segoe UI Light" panose="020B0502040204020203" pitchFamily="34" charset="0"/>
                        </a:rPr>
                        <a:t> system catalogs and dynamic management views, creating and executing stored procedures, improving SQL Server query performance</a:t>
                      </a:r>
                      <a:endParaRPr lang="en-US" sz="1200" dirty="0" smtClean="0">
                        <a:latin typeface="Segoe UI Light" panose="020B0502040204020203" pitchFamily="34" charset="0"/>
                        <a:cs typeface="Segoe UI Light" panose="020B0502040204020203" pitchFamily="34" charset="0"/>
                      </a:endParaRPr>
                    </a:p>
                  </a:txBody>
                  <a:tcPr marL="68598" marR="68598" marT="34299" marB="34299" anchor="ctr"/>
                </a:tc>
              </a:tr>
            </a:tbl>
          </a:graphicData>
        </a:graphic>
      </p:graphicFrame>
    </p:spTree>
    <p:extLst>
      <p:ext uri="{BB962C8B-B14F-4D97-AF65-F5344CB8AC3E}">
        <p14:creationId xmlns:p14="http://schemas.microsoft.com/office/powerpoint/2010/main" val="83897123"/>
      </p:ext>
    </p:extLst>
  </p:cSld>
  <p:clrMapOvr>
    <a:masterClrMapping/>
  </p:clrMapOvr>
  <p:transition spd="slow">
    <p:push/>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0374" y="0"/>
            <a:ext cx="8231933" cy="741363"/>
          </a:xfrm>
        </p:spPr>
        <p:txBody>
          <a:bodyPr/>
          <a:lstStyle/>
          <a:p>
            <a:pPr lvl="0"/>
            <a:r>
              <a:rPr lang="en-US" dirty="0" smtClean="0"/>
              <a:t>TRY and CATCH blocks won’t catch everything</a:t>
            </a:r>
            <a:endParaRPr lang="en-US" dirty="0"/>
          </a:p>
        </p:txBody>
      </p:sp>
      <p:sp>
        <p:nvSpPr>
          <p:cNvPr id="3" name="Content Placeholder 2"/>
          <p:cNvSpPr>
            <a:spLocks noGrp="1"/>
          </p:cNvSpPr>
          <p:nvPr>
            <p:ph idx="1"/>
          </p:nvPr>
        </p:nvSpPr>
        <p:spPr>
          <a:xfrm>
            <a:off x="460375" y="736237"/>
            <a:ext cx="7751762" cy="4386262"/>
          </a:xfrm>
        </p:spPr>
        <p:txBody>
          <a:bodyPr/>
          <a:lstStyle/>
          <a:p>
            <a:r>
              <a:rPr lang="en-US" sz="2000" dirty="0"/>
              <a:t>Not all errors can be caught by TRY / CATCH: </a:t>
            </a:r>
          </a:p>
          <a:p>
            <a:pPr lvl="1"/>
            <a:r>
              <a:rPr lang="en-US" sz="2000" dirty="0" smtClean="0"/>
              <a:t>Syntax, compilation errors, and </a:t>
            </a:r>
            <a:r>
              <a:rPr lang="en-US" sz="2000" dirty="0"/>
              <a:t>name resolution errors</a:t>
            </a:r>
          </a:p>
          <a:p>
            <a:endParaRPr lang="en-US" dirty="0"/>
          </a:p>
        </p:txBody>
      </p:sp>
      <p:sp>
        <p:nvSpPr>
          <p:cNvPr id="4" name="AutoShape 3"/>
          <p:cNvSpPr>
            <a:spLocks noChangeArrowheads="1"/>
          </p:cNvSpPr>
          <p:nvPr/>
        </p:nvSpPr>
        <p:spPr bwMode="auto">
          <a:xfrm>
            <a:off x="460374" y="1777233"/>
            <a:ext cx="7659583" cy="2717304"/>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r>
              <a:rPr lang="en-US" sz="1600" b="0" dirty="0">
                <a:solidFill>
                  <a:srgbClr val="0000CC"/>
                </a:solidFill>
              </a:rPr>
              <a:t>BEGIN TRY</a:t>
            </a:r>
          </a:p>
          <a:p>
            <a:r>
              <a:rPr lang="en-US" sz="1600" b="0" dirty="0"/>
              <a:t>    </a:t>
            </a:r>
            <a:r>
              <a:rPr lang="en-US" sz="1600" b="0" dirty="0">
                <a:solidFill>
                  <a:srgbClr val="00B050"/>
                </a:solidFill>
              </a:rPr>
              <a:t>-- Table does not exist; object name resolution</a:t>
            </a:r>
          </a:p>
          <a:p>
            <a:r>
              <a:rPr lang="en-US" sz="1600" b="0" dirty="0"/>
              <a:t>    </a:t>
            </a:r>
            <a:r>
              <a:rPr lang="en-US" sz="1600" b="0" dirty="0">
                <a:solidFill>
                  <a:srgbClr val="00B050"/>
                </a:solidFill>
              </a:rPr>
              <a:t>-- error not caught.</a:t>
            </a:r>
          </a:p>
          <a:p>
            <a:r>
              <a:rPr lang="en-US" sz="1600" b="0" dirty="0" smtClean="0">
                <a:solidFill>
                  <a:srgbClr val="0000CC"/>
                </a:solidFill>
              </a:rPr>
              <a:t>SELECT </a:t>
            </a:r>
            <a:r>
              <a:rPr lang="en-US" sz="1600" b="0" dirty="0"/>
              <a:t>* </a:t>
            </a:r>
            <a:r>
              <a:rPr lang="en-US" sz="1600" b="0" dirty="0">
                <a:solidFill>
                  <a:srgbClr val="0000CC"/>
                </a:solidFill>
              </a:rPr>
              <a:t>FROM</a:t>
            </a:r>
            <a:r>
              <a:rPr lang="en-US" sz="1600" b="0" dirty="0"/>
              <a:t> </a:t>
            </a:r>
            <a:r>
              <a:rPr lang="en-US" sz="1600" b="0" dirty="0" err="1" smtClean="0"/>
              <a:t>IDontExist</a:t>
            </a:r>
            <a:r>
              <a:rPr lang="en-US" sz="1600" b="0" dirty="0" smtClean="0"/>
              <a:t>;</a:t>
            </a:r>
            <a:endParaRPr lang="en-US" sz="1600" b="0" dirty="0"/>
          </a:p>
          <a:p>
            <a:r>
              <a:rPr lang="en-US" sz="1600" b="0" dirty="0">
                <a:solidFill>
                  <a:srgbClr val="0000CC"/>
                </a:solidFill>
              </a:rPr>
              <a:t>END TRY</a:t>
            </a:r>
          </a:p>
          <a:p>
            <a:r>
              <a:rPr lang="en-US" sz="1600" b="0" dirty="0">
                <a:solidFill>
                  <a:srgbClr val="0000CC"/>
                </a:solidFill>
              </a:rPr>
              <a:t>BEGIN CATCH</a:t>
            </a:r>
          </a:p>
          <a:p>
            <a:r>
              <a:rPr lang="en-US" sz="1600" b="0" dirty="0">
                <a:solidFill>
                  <a:srgbClr val="0000CC"/>
                </a:solidFill>
              </a:rPr>
              <a:t>    SELECT </a:t>
            </a:r>
          </a:p>
          <a:p>
            <a:r>
              <a:rPr lang="en-US" sz="1600" b="0" dirty="0"/>
              <a:t>        </a:t>
            </a:r>
            <a:r>
              <a:rPr lang="en-US" sz="1600" b="0" dirty="0" smtClean="0"/>
              <a:t> </a:t>
            </a:r>
            <a:r>
              <a:rPr lang="en-US" sz="1600" b="0" dirty="0" smtClean="0">
                <a:solidFill>
                  <a:srgbClr val="FF33CC"/>
                </a:solidFill>
              </a:rPr>
              <a:t>ERROR_NUMBER</a:t>
            </a:r>
            <a:r>
              <a:rPr lang="en-US" sz="1600" b="0" dirty="0"/>
              <a:t>() </a:t>
            </a:r>
            <a:r>
              <a:rPr lang="en-US" sz="1600" b="0" dirty="0">
                <a:solidFill>
                  <a:srgbClr val="0000CC"/>
                </a:solidFill>
              </a:rPr>
              <a:t>AS</a:t>
            </a:r>
            <a:r>
              <a:rPr lang="en-US" sz="1600" b="0" dirty="0"/>
              <a:t> </a:t>
            </a:r>
            <a:r>
              <a:rPr lang="en-US" sz="1600" b="0" dirty="0" err="1"/>
              <a:t>ErrorNumber</a:t>
            </a:r>
            <a:endParaRPr lang="en-US" sz="1600" b="0" dirty="0"/>
          </a:p>
          <a:p>
            <a:r>
              <a:rPr lang="en-US" sz="1600" b="0" dirty="0"/>
              <a:t>        ,</a:t>
            </a:r>
            <a:r>
              <a:rPr lang="en-US" sz="1600" b="0" dirty="0">
                <a:solidFill>
                  <a:srgbClr val="FF33CC"/>
                </a:solidFill>
              </a:rPr>
              <a:t>ERROR_MESSAGE</a:t>
            </a:r>
            <a:r>
              <a:rPr lang="en-US" sz="1600" b="0" dirty="0"/>
              <a:t>() </a:t>
            </a:r>
            <a:r>
              <a:rPr lang="en-US" sz="1600" b="0" dirty="0">
                <a:solidFill>
                  <a:srgbClr val="0000CC"/>
                </a:solidFill>
              </a:rPr>
              <a:t>AS</a:t>
            </a:r>
            <a:r>
              <a:rPr lang="en-US" sz="1600" b="0" dirty="0"/>
              <a:t> </a:t>
            </a:r>
            <a:r>
              <a:rPr lang="en-US" sz="1600" b="0" dirty="0" err="1"/>
              <a:t>ErrorMessage</a:t>
            </a:r>
            <a:r>
              <a:rPr lang="en-US" sz="1600" b="0" dirty="0"/>
              <a:t>;</a:t>
            </a:r>
          </a:p>
          <a:p>
            <a:r>
              <a:rPr lang="en-US" sz="1600" b="0" dirty="0">
                <a:solidFill>
                  <a:srgbClr val="0000CC"/>
                </a:solidFill>
              </a:rPr>
              <a:t>END CATCH</a:t>
            </a:r>
          </a:p>
        </p:txBody>
      </p:sp>
      <p:sp>
        <p:nvSpPr>
          <p:cNvPr id="5" name="AutoShape 3"/>
          <p:cNvSpPr>
            <a:spLocks noChangeArrowheads="1"/>
          </p:cNvSpPr>
          <p:nvPr/>
        </p:nvSpPr>
        <p:spPr bwMode="auto">
          <a:xfrm>
            <a:off x="552554" y="4829082"/>
            <a:ext cx="7659583" cy="607397"/>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r>
              <a:rPr lang="en-US" sz="1600" b="0" dirty="0" err="1">
                <a:solidFill>
                  <a:srgbClr val="FF0000"/>
                </a:solidFill>
              </a:rPr>
              <a:t>Msg</a:t>
            </a:r>
            <a:r>
              <a:rPr lang="en-US" sz="1600" b="0" dirty="0">
                <a:solidFill>
                  <a:srgbClr val="FF0000"/>
                </a:solidFill>
              </a:rPr>
              <a:t> 208, Level 16, State 1, Line 4</a:t>
            </a:r>
          </a:p>
          <a:p>
            <a:r>
              <a:rPr lang="en-US" sz="1600" b="0" dirty="0">
                <a:solidFill>
                  <a:srgbClr val="FF0000"/>
                </a:solidFill>
              </a:rPr>
              <a:t>Invalid object name </a:t>
            </a:r>
            <a:r>
              <a:rPr lang="en-US" sz="1600" b="0" dirty="0" smtClean="0">
                <a:solidFill>
                  <a:srgbClr val="FF0000"/>
                </a:solidFill>
              </a:rPr>
              <a:t>‘</a:t>
            </a:r>
            <a:r>
              <a:rPr lang="en-US" sz="1600" b="0" dirty="0" err="1" smtClean="0">
                <a:solidFill>
                  <a:srgbClr val="FF0000"/>
                </a:solidFill>
              </a:rPr>
              <a:t>IDontExist</a:t>
            </a:r>
            <a:r>
              <a:rPr lang="en-US" sz="1600" b="0" dirty="0" smtClean="0">
                <a:solidFill>
                  <a:srgbClr val="FF0000"/>
                </a:solidFill>
              </a:rPr>
              <a:t>'.</a:t>
            </a:r>
            <a:endParaRPr lang="en-US" sz="1600" b="0" dirty="0">
              <a:solidFill>
                <a:srgbClr val="FF0000"/>
              </a:solidFill>
            </a:endParaRPr>
          </a:p>
        </p:txBody>
      </p:sp>
    </p:spTree>
    <p:extLst>
      <p:ext uri="{BB962C8B-B14F-4D97-AF65-F5344CB8AC3E}">
        <p14:creationId xmlns:p14="http://schemas.microsoft.com/office/powerpoint/2010/main" val="323396601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the THROW statement</a:t>
            </a:r>
            <a:endParaRPr lang="en-US" dirty="0"/>
          </a:p>
        </p:txBody>
      </p:sp>
      <p:sp>
        <p:nvSpPr>
          <p:cNvPr id="3" name="Content Placeholder 2"/>
          <p:cNvSpPr>
            <a:spLocks noGrp="1"/>
          </p:cNvSpPr>
          <p:nvPr>
            <p:ph idx="1"/>
          </p:nvPr>
        </p:nvSpPr>
        <p:spPr/>
        <p:txBody>
          <a:bodyPr/>
          <a:lstStyle/>
          <a:p>
            <a:r>
              <a:rPr lang="en-US" dirty="0" smtClean="0"/>
              <a:t>SQL Server 2012 provides the new THROW statement</a:t>
            </a:r>
          </a:p>
          <a:p>
            <a:pPr lvl="1"/>
            <a:r>
              <a:rPr lang="en-US" dirty="0" smtClean="0"/>
              <a:t>Successor to the RAISERROR statement</a:t>
            </a:r>
          </a:p>
          <a:p>
            <a:pPr lvl="1"/>
            <a:r>
              <a:rPr lang="en-US" dirty="0" smtClean="0"/>
              <a:t>Does not require defining errors in the sys.messages table</a:t>
            </a:r>
          </a:p>
          <a:p>
            <a:r>
              <a:rPr lang="en-US" dirty="0" smtClean="0"/>
              <a:t>THROW allows choices when handling errors:</a:t>
            </a:r>
          </a:p>
          <a:p>
            <a:pPr lvl="1"/>
            <a:r>
              <a:rPr lang="en-US" dirty="0" smtClean="0"/>
              <a:t>Handle specific errors in the local CATCH block</a:t>
            </a:r>
          </a:p>
          <a:p>
            <a:pPr lvl="1"/>
            <a:r>
              <a:rPr lang="en-US" dirty="0" smtClean="0"/>
              <a:t>Pass errors to another process</a:t>
            </a:r>
          </a:p>
          <a:p>
            <a:r>
              <a:rPr lang="en-US" dirty="0" smtClean="0"/>
              <a:t>Use THROW:</a:t>
            </a:r>
          </a:p>
          <a:p>
            <a:pPr lvl="1"/>
            <a:r>
              <a:rPr lang="en-US" dirty="0" smtClean="0"/>
              <a:t>With parameters to pass a user-defined error</a:t>
            </a:r>
          </a:p>
          <a:p>
            <a:pPr lvl="1"/>
            <a:r>
              <a:rPr lang="en-US" dirty="0" smtClean="0"/>
              <a:t>Without parameters to re-raise the original error (must be within a CATCH block)</a:t>
            </a:r>
          </a:p>
        </p:txBody>
      </p:sp>
      <p:sp>
        <p:nvSpPr>
          <p:cNvPr id="4" name="AutoShape 3"/>
          <p:cNvSpPr>
            <a:spLocks noChangeArrowheads="1"/>
          </p:cNvSpPr>
          <p:nvPr/>
        </p:nvSpPr>
        <p:spPr bwMode="auto">
          <a:xfrm>
            <a:off x="517577" y="3505776"/>
            <a:ext cx="7659583" cy="2973050"/>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r>
              <a:rPr lang="en-US" sz="2000" b="0" dirty="0">
                <a:solidFill>
                  <a:srgbClr val="0000FF"/>
                </a:solidFill>
                <a:latin typeface="Lucida Sans Typewriter" pitchFamily="49" charset="0"/>
              </a:rPr>
              <a:t>BEGIN</a:t>
            </a:r>
            <a:r>
              <a:rPr lang="en-US" sz="2000" b="0" dirty="0">
                <a:solidFill>
                  <a:prstClr val="black"/>
                </a:solidFill>
                <a:latin typeface="Lucida Sans Typewriter" pitchFamily="49" charset="0"/>
              </a:rPr>
              <a:t> </a:t>
            </a:r>
            <a:r>
              <a:rPr lang="en-US" sz="2000" b="0" dirty="0">
                <a:solidFill>
                  <a:srgbClr val="0000FF"/>
                </a:solidFill>
                <a:latin typeface="Lucida Sans Typewriter" pitchFamily="49" charset="0"/>
              </a:rPr>
              <a:t>TRY</a:t>
            </a:r>
          </a:p>
          <a:p>
            <a:r>
              <a:rPr lang="en-US" sz="2000" b="0" dirty="0">
                <a:solidFill>
                  <a:prstClr val="black"/>
                </a:solidFill>
                <a:latin typeface="Lucida Sans Typewriter" pitchFamily="49" charset="0"/>
              </a:rPr>
              <a:t>	</a:t>
            </a:r>
            <a:r>
              <a:rPr lang="en-US" sz="2000" b="0" dirty="0" smtClean="0">
                <a:solidFill>
                  <a:srgbClr val="0000FF"/>
                </a:solidFill>
                <a:latin typeface="Lucida Sans Typewriter" pitchFamily="49" charset="0"/>
              </a:rPr>
              <a:t>SELECT</a:t>
            </a:r>
            <a:r>
              <a:rPr lang="en-US" sz="2000" b="0" dirty="0" smtClean="0">
                <a:solidFill>
                  <a:prstClr val="black"/>
                </a:solidFill>
                <a:latin typeface="Lucida Sans Typewriter" pitchFamily="49" charset="0"/>
              </a:rPr>
              <a:t> </a:t>
            </a:r>
            <a:r>
              <a:rPr lang="en-US" sz="2000" b="0" dirty="0">
                <a:solidFill>
                  <a:prstClr val="black"/>
                </a:solidFill>
                <a:latin typeface="Lucida Sans Typewriter" pitchFamily="49" charset="0"/>
              </a:rPr>
              <a:t>100</a:t>
            </a:r>
            <a:r>
              <a:rPr lang="en-US" sz="2000" b="0" dirty="0">
                <a:solidFill>
                  <a:srgbClr val="808080"/>
                </a:solidFill>
                <a:latin typeface="Lucida Sans Typewriter" pitchFamily="49" charset="0"/>
              </a:rPr>
              <a:t>/</a:t>
            </a:r>
            <a:r>
              <a:rPr lang="en-US" sz="2000" b="0" dirty="0">
                <a:solidFill>
                  <a:prstClr val="black"/>
                </a:solidFill>
                <a:latin typeface="Lucida Sans Typewriter" pitchFamily="49" charset="0"/>
              </a:rPr>
              <a:t>0 </a:t>
            </a:r>
            <a:r>
              <a:rPr lang="en-US" sz="2000" b="0" dirty="0">
                <a:solidFill>
                  <a:srgbClr val="0000FF"/>
                </a:solidFill>
                <a:latin typeface="Lucida Sans Typewriter" pitchFamily="49" charset="0"/>
              </a:rPr>
              <a:t>AS</a:t>
            </a:r>
            <a:r>
              <a:rPr lang="en-US" sz="2000" b="0" dirty="0">
                <a:solidFill>
                  <a:prstClr val="black"/>
                </a:solidFill>
                <a:latin typeface="Lucida Sans Typewriter" pitchFamily="49" charset="0"/>
              </a:rPr>
              <a:t> </a:t>
            </a:r>
            <a:r>
              <a:rPr lang="en-US" sz="2000" b="0" dirty="0">
                <a:solidFill>
                  <a:srgbClr val="FF0000"/>
                </a:solidFill>
                <a:latin typeface="Lucida Sans Typewriter" pitchFamily="49" charset="0"/>
              </a:rPr>
              <a:t>'Problem'</a:t>
            </a:r>
            <a:r>
              <a:rPr lang="en-US" sz="2000" b="0" dirty="0">
                <a:solidFill>
                  <a:srgbClr val="808080"/>
                </a:solidFill>
                <a:latin typeface="Lucida Sans Typewriter" pitchFamily="49" charset="0"/>
              </a:rPr>
              <a:t>;</a:t>
            </a:r>
          </a:p>
          <a:p>
            <a:r>
              <a:rPr lang="en-US" sz="2000" b="0" dirty="0">
                <a:solidFill>
                  <a:srgbClr val="0000FF"/>
                </a:solidFill>
                <a:latin typeface="Lucida Sans Typewriter" pitchFamily="49" charset="0"/>
              </a:rPr>
              <a:t>END</a:t>
            </a:r>
            <a:r>
              <a:rPr lang="en-US" sz="2000" b="0" dirty="0">
                <a:solidFill>
                  <a:prstClr val="black"/>
                </a:solidFill>
                <a:latin typeface="Lucida Sans Typewriter" pitchFamily="49" charset="0"/>
              </a:rPr>
              <a:t> </a:t>
            </a:r>
            <a:r>
              <a:rPr lang="en-US" sz="2000" b="0" dirty="0">
                <a:solidFill>
                  <a:srgbClr val="0000FF"/>
                </a:solidFill>
                <a:latin typeface="Lucida Sans Typewriter" pitchFamily="49" charset="0"/>
              </a:rPr>
              <a:t>TRY</a:t>
            </a:r>
          </a:p>
          <a:p>
            <a:r>
              <a:rPr lang="en-US" sz="2000" b="0" dirty="0">
                <a:solidFill>
                  <a:srgbClr val="0000FF"/>
                </a:solidFill>
                <a:latin typeface="Lucida Sans Typewriter" pitchFamily="49" charset="0"/>
              </a:rPr>
              <a:t>BEGIN</a:t>
            </a:r>
            <a:r>
              <a:rPr lang="en-US" sz="2000" b="0" dirty="0">
                <a:solidFill>
                  <a:prstClr val="black"/>
                </a:solidFill>
                <a:latin typeface="Lucida Sans Typewriter" pitchFamily="49" charset="0"/>
              </a:rPr>
              <a:t> </a:t>
            </a:r>
            <a:r>
              <a:rPr lang="en-US" sz="2000" b="0" dirty="0">
                <a:solidFill>
                  <a:srgbClr val="0000FF"/>
                </a:solidFill>
                <a:latin typeface="Lucida Sans Typewriter" pitchFamily="49" charset="0"/>
              </a:rPr>
              <a:t>CATCH</a:t>
            </a:r>
          </a:p>
          <a:p>
            <a:r>
              <a:rPr lang="en-US" sz="2000" b="0" dirty="0">
                <a:solidFill>
                  <a:prstClr val="black"/>
                </a:solidFill>
                <a:latin typeface="Lucida Sans Typewriter" pitchFamily="49" charset="0"/>
              </a:rPr>
              <a:t>	</a:t>
            </a:r>
            <a:r>
              <a:rPr lang="en-US" sz="2000" b="0" dirty="0">
                <a:solidFill>
                  <a:srgbClr val="0000FF"/>
                </a:solidFill>
                <a:latin typeface="Lucida Sans Typewriter" pitchFamily="49" charset="0"/>
              </a:rPr>
              <a:t>PRINT</a:t>
            </a:r>
            <a:r>
              <a:rPr lang="en-US" sz="2000" b="0" dirty="0">
                <a:solidFill>
                  <a:prstClr val="black"/>
                </a:solidFill>
                <a:latin typeface="Lucida Sans Typewriter" pitchFamily="49" charset="0"/>
              </a:rPr>
              <a:t> </a:t>
            </a:r>
            <a:r>
              <a:rPr lang="en-US" sz="2000" b="0" dirty="0">
                <a:solidFill>
                  <a:srgbClr val="FF0000"/>
                </a:solidFill>
                <a:latin typeface="Lucida Sans Typewriter" pitchFamily="49" charset="0"/>
              </a:rPr>
              <a:t>'Code inside CATCH is beginning'</a:t>
            </a:r>
          </a:p>
          <a:p>
            <a:r>
              <a:rPr lang="en-US" sz="2000" b="0" dirty="0">
                <a:solidFill>
                  <a:prstClr val="black"/>
                </a:solidFill>
                <a:latin typeface="Lucida Sans Typewriter" pitchFamily="49" charset="0"/>
              </a:rPr>
              <a:t>	</a:t>
            </a:r>
            <a:r>
              <a:rPr lang="en-US" sz="2000" b="0" dirty="0">
                <a:solidFill>
                  <a:srgbClr val="0000FF"/>
                </a:solidFill>
                <a:latin typeface="Lucida Sans Typewriter" pitchFamily="49" charset="0"/>
              </a:rPr>
              <a:t>PRINT</a:t>
            </a:r>
            <a:r>
              <a:rPr lang="en-US" sz="2000" b="0" dirty="0">
                <a:solidFill>
                  <a:prstClr val="black"/>
                </a:solidFill>
                <a:latin typeface="Lucida Sans Typewriter" pitchFamily="49" charset="0"/>
              </a:rPr>
              <a:t> </a:t>
            </a:r>
            <a:r>
              <a:rPr lang="en-US" sz="2000" b="0" dirty="0" smtClean="0">
                <a:solidFill>
                  <a:srgbClr val="FF0000"/>
                </a:solidFill>
                <a:latin typeface="Lucida Sans Typewriter" pitchFamily="49" charset="0"/>
              </a:rPr>
              <a:t>‘</a:t>
            </a:r>
            <a:r>
              <a:rPr lang="en-US" sz="2000" b="0" dirty="0" err="1" smtClean="0">
                <a:solidFill>
                  <a:srgbClr val="FF0000"/>
                </a:solidFill>
                <a:latin typeface="Lucida Sans Typewriter" pitchFamily="49" charset="0"/>
              </a:rPr>
              <a:t>MyError</a:t>
            </a:r>
            <a:r>
              <a:rPr lang="en-US" sz="2000" b="0" dirty="0">
                <a:solidFill>
                  <a:srgbClr val="FF0000"/>
                </a:solidFill>
                <a:latin typeface="Lucida Sans Typewriter" pitchFamily="49" charset="0"/>
              </a:rPr>
              <a:t>: '</a:t>
            </a:r>
            <a:r>
              <a:rPr lang="en-US" sz="2000" b="0" dirty="0">
                <a:solidFill>
                  <a:prstClr val="black"/>
                </a:solidFill>
                <a:latin typeface="Lucida Sans Typewriter" pitchFamily="49" charset="0"/>
              </a:rPr>
              <a:t> </a:t>
            </a:r>
            <a:r>
              <a:rPr lang="en-US" sz="2000" b="0" dirty="0">
                <a:solidFill>
                  <a:srgbClr val="808080"/>
                </a:solidFill>
                <a:latin typeface="Lucida Sans Typewriter" pitchFamily="49" charset="0"/>
              </a:rPr>
              <a:t>+</a:t>
            </a:r>
            <a:r>
              <a:rPr lang="en-US" sz="2000" b="0" dirty="0">
                <a:solidFill>
                  <a:prstClr val="black"/>
                </a:solidFill>
                <a:latin typeface="Lucida Sans Typewriter" pitchFamily="49" charset="0"/>
              </a:rPr>
              <a:t> </a:t>
            </a:r>
            <a:r>
              <a:rPr lang="en-US" sz="2000" b="0" dirty="0">
                <a:solidFill>
                  <a:srgbClr val="FF00FF"/>
                </a:solidFill>
                <a:latin typeface="Lucida Sans Typewriter" pitchFamily="49" charset="0"/>
              </a:rPr>
              <a:t>CAST</a:t>
            </a:r>
            <a:r>
              <a:rPr lang="en-US" sz="2000" b="0" dirty="0">
                <a:solidFill>
                  <a:srgbClr val="808080"/>
                </a:solidFill>
                <a:latin typeface="Lucida Sans Typewriter" pitchFamily="49" charset="0"/>
              </a:rPr>
              <a:t>(</a:t>
            </a:r>
            <a:r>
              <a:rPr lang="en-US" sz="2000" b="0" dirty="0">
                <a:solidFill>
                  <a:srgbClr val="FF00FF"/>
                </a:solidFill>
                <a:latin typeface="Lucida Sans Typewriter" pitchFamily="49" charset="0"/>
              </a:rPr>
              <a:t>ERROR_NUMBER</a:t>
            </a:r>
            <a:r>
              <a:rPr lang="en-US" sz="2000" b="0" dirty="0">
                <a:solidFill>
                  <a:srgbClr val="808080"/>
                </a:solidFill>
                <a:latin typeface="Lucida Sans Typewriter" pitchFamily="49" charset="0"/>
              </a:rPr>
              <a:t>()</a:t>
            </a:r>
            <a:r>
              <a:rPr lang="en-US" sz="2000" b="0" dirty="0">
                <a:solidFill>
                  <a:prstClr val="black"/>
                </a:solidFill>
                <a:latin typeface="Lucida Sans Typewriter" pitchFamily="49" charset="0"/>
              </a:rPr>
              <a:t> </a:t>
            </a:r>
            <a:endParaRPr lang="en-US" sz="2000" b="0" dirty="0" smtClean="0">
              <a:solidFill>
                <a:prstClr val="black"/>
              </a:solidFill>
              <a:latin typeface="Lucida Sans Typewriter" pitchFamily="49" charset="0"/>
            </a:endParaRPr>
          </a:p>
          <a:p>
            <a:r>
              <a:rPr lang="en-US" sz="2000" b="0" dirty="0">
                <a:solidFill>
                  <a:prstClr val="black"/>
                </a:solidFill>
                <a:latin typeface="Lucida Sans Typewriter" pitchFamily="49" charset="0"/>
              </a:rPr>
              <a:t>	</a:t>
            </a:r>
            <a:r>
              <a:rPr lang="en-US" sz="2000" b="0" dirty="0" smtClean="0">
                <a:solidFill>
                  <a:prstClr val="black"/>
                </a:solidFill>
                <a:latin typeface="Lucida Sans Typewriter" pitchFamily="49" charset="0"/>
              </a:rPr>
              <a:t>	</a:t>
            </a:r>
            <a:r>
              <a:rPr lang="en-US" sz="2000" b="0" dirty="0" smtClean="0">
                <a:solidFill>
                  <a:srgbClr val="0000FF"/>
                </a:solidFill>
                <a:latin typeface="Lucida Sans Typewriter" pitchFamily="49" charset="0"/>
              </a:rPr>
              <a:t>AS</a:t>
            </a:r>
            <a:r>
              <a:rPr lang="en-US" sz="2000" b="0" dirty="0" smtClean="0">
                <a:solidFill>
                  <a:prstClr val="black"/>
                </a:solidFill>
                <a:latin typeface="Lucida Sans Typewriter" pitchFamily="49" charset="0"/>
              </a:rPr>
              <a:t> </a:t>
            </a:r>
            <a:r>
              <a:rPr lang="en-US" sz="2000" b="0" dirty="0">
                <a:solidFill>
                  <a:srgbClr val="0000FF"/>
                </a:solidFill>
                <a:latin typeface="Lucida Sans Typewriter" pitchFamily="49" charset="0"/>
              </a:rPr>
              <a:t>VARCHAR</a:t>
            </a:r>
            <a:r>
              <a:rPr lang="en-US" sz="2000" b="0" dirty="0">
                <a:solidFill>
                  <a:srgbClr val="808080"/>
                </a:solidFill>
                <a:latin typeface="Lucida Sans Typewriter" pitchFamily="49" charset="0"/>
              </a:rPr>
              <a:t>(</a:t>
            </a:r>
            <a:r>
              <a:rPr lang="en-US" sz="2000" b="0" dirty="0">
                <a:solidFill>
                  <a:prstClr val="black"/>
                </a:solidFill>
                <a:latin typeface="Lucida Sans Typewriter" pitchFamily="49" charset="0"/>
              </a:rPr>
              <a:t>255</a:t>
            </a:r>
            <a:r>
              <a:rPr lang="en-US" sz="2000" b="0" dirty="0">
                <a:solidFill>
                  <a:srgbClr val="808080"/>
                </a:solidFill>
                <a:latin typeface="Lucida Sans Typewriter" pitchFamily="49" charset="0"/>
              </a:rPr>
              <a:t>));</a:t>
            </a:r>
          </a:p>
          <a:p>
            <a:r>
              <a:rPr lang="en-US" sz="2000" b="0" dirty="0">
                <a:solidFill>
                  <a:prstClr val="black"/>
                </a:solidFill>
                <a:latin typeface="Lucida Sans Typewriter" pitchFamily="49" charset="0"/>
              </a:rPr>
              <a:t>	THROW</a:t>
            </a:r>
            <a:r>
              <a:rPr lang="en-US" sz="2000" b="0" dirty="0">
                <a:solidFill>
                  <a:srgbClr val="808080"/>
                </a:solidFill>
                <a:latin typeface="Lucida Sans Typewriter" pitchFamily="49" charset="0"/>
              </a:rPr>
              <a:t>;</a:t>
            </a:r>
          </a:p>
          <a:p>
            <a:r>
              <a:rPr lang="en-US" sz="2000" b="0" dirty="0">
                <a:solidFill>
                  <a:srgbClr val="0000FF"/>
                </a:solidFill>
                <a:latin typeface="Lucida Sans Typewriter" pitchFamily="49" charset="0"/>
              </a:rPr>
              <a:t>END</a:t>
            </a:r>
            <a:r>
              <a:rPr lang="en-US" sz="2000" b="0" dirty="0">
                <a:solidFill>
                  <a:prstClr val="black"/>
                </a:solidFill>
                <a:latin typeface="Lucida Sans Typewriter" pitchFamily="49" charset="0"/>
              </a:rPr>
              <a:t> </a:t>
            </a:r>
            <a:r>
              <a:rPr lang="en-US" sz="2000" b="0" dirty="0">
                <a:solidFill>
                  <a:srgbClr val="0000FF"/>
                </a:solidFill>
                <a:latin typeface="Lucida Sans Typewriter" pitchFamily="49" charset="0"/>
              </a:rPr>
              <a:t>CATCH</a:t>
            </a:r>
            <a:endParaRPr lang="en-US" sz="2000" b="0" dirty="0">
              <a:latin typeface="Lucida Sans Typewriter" pitchFamily="49" charset="0"/>
              <a:cs typeface="+mn-cs"/>
            </a:endParaRPr>
          </a:p>
        </p:txBody>
      </p:sp>
    </p:spTree>
    <p:extLst>
      <p:ext uri="{BB962C8B-B14F-4D97-AF65-F5344CB8AC3E}">
        <p14:creationId xmlns:p14="http://schemas.microsoft.com/office/powerpoint/2010/main" val="9742684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0" y="4232063"/>
            <a:ext cx="9144000" cy="1341621"/>
          </a:xfrm>
          <a:prstGeom prst="rect">
            <a:avLst/>
          </a:prstGeom>
          <a:solidFill>
            <a:schemeClr val="accent3">
              <a:lumMod val="60000"/>
              <a:lumOff val="4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400" dirty="0">
              <a:gradFill>
                <a:gsLst>
                  <a:gs pos="0">
                    <a:srgbClr val="FFFFFF"/>
                  </a:gs>
                  <a:gs pos="100000">
                    <a:srgbClr val="FFFFFF"/>
                  </a:gs>
                </a:gsLst>
                <a:lin ang="5400000" scaled="0"/>
              </a:gradFill>
            </a:endParaRPr>
          </a:p>
        </p:txBody>
      </p:sp>
      <p:sp>
        <p:nvSpPr>
          <p:cNvPr id="4" name="Subtitle 3"/>
          <p:cNvSpPr>
            <a:spLocks noGrp="1"/>
          </p:cNvSpPr>
          <p:nvPr>
            <p:ph type="subTitle" idx="1"/>
          </p:nvPr>
        </p:nvSpPr>
        <p:spPr>
          <a:xfrm>
            <a:off x="311808" y="4100695"/>
            <a:ext cx="7865720" cy="1604356"/>
          </a:xfrm>
        </p:spPr>
        <p:txBody>
          <a:bodyPr/>
          <a:lstStyle/>
          <a:p>
            <a:r>
              <a:rPr lang="en-US" sz="4000" b="0" cap="none" dirty="0" smtClean="0">
                <a:latin typeface="Segoe UI Light" panose="020B0502040204020203" pitchFamily="34" charset="0"/>
                <a:cs typeface="Segoe UI Light" panose="020B0502040204020203" pitchFamily="34" charset="0"/>
              </a:rPr>
              <a:t>Using TRY/CATCH blocks</a:t>
            </a:r>
            <a:endParaRPr lang="en-US" sz="4000" cap="none" dirty="0">
              <a:latin typeface="Segoe UI Light" panose="020B0502040204020203" pitchFamily="34" charset="0"/>
              <a:cs typeface="Segoe UI Light" panose="020B0502040204020203" pitchFamily="34" charset="0"/>
            </a:endParaRPr>
          </a:p>
        </p:txBody>
      </p:sp>
      <p:sp>
        <p:nvSpPr>
          <p:cNvPr id="2" name="Text Placeholder 1"/>
          <p:cNvSpPr>
            <a:spLocks noGrp="1"/>
          </p:cNvSpPr>
          <p:nvPr>
            <p:ph type="body" sz="quarter" idx="10"/>
          </p:nvPr>
        </p:nvSpPr>
        <p:spPr/>
        <p:txBody>
          <a:bodyPr/>
          <a:lstStyle/>
          <a:p>
            <a:r>
              <a:rPr lang="en-US" dirty="0" smtClean="0"/>
              <a:t>Demo</a:t>
            </a:r>
            <a:endParaRPr lang="en-US" dirty="0"/>
          </a:p>
        </p:txBody>
      </p:sp>
    </p:spTree>
    <p:extLst>
      <p:ext uri="{BB962C8B-B14F-4D97-AF65-F5344CB8AC3E}">
        <p14:creationId xmlns:p14="http://schemas.microsoft.com/office/powerpoint/2010/main" val="2041855337"/>
      </p:ext>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p:cNvSpPr txBox="1">
            <a:spLocks/>
          </p:cNvSpPr>
          <p:nvPr/>
        </p:nvSpPr>
        <p:spPr>
          <a:xfrm>
            <a:off x="201929" y="2960472"/>
            <a:ext cx="8740142" cy="1796217"/>
          </a:xfrm>
          <a:prstGeom prst="rect">
            <a:avLst/>
          </a:prstGeom>
        </p:spPr>
        <p:txBody>
          <a:bodyPr/>
          <a:lstStyle>
            <a:lvl1pPr algn="l" defTabSz="685955" rtl="0" eaLnBrk="1" latinLnBrk="0" hangingPunct="1">
              <a:lnSpc>
                <a:spcPct val="90000"/>
              </a:lnSpc>
              <a:spcBef>
                <a:spcPct val="0"/>
              </a:spcBef>
              <a:buNone/>
              <a:defRPr lang="en-US" sz="3601" b="0" kern="1200" cap="none" spc="-150" baseline="0" dirty="0" smtClean="0">
                <a:ln w="3175">
                  <a:noFill/>
                </a:ln>
                <a:solidFill>
                  <a:schemeClr val="accent6">
                    <a:alpha val="98824"/>
                  </a:schemeClr>
                </a:solidFill>
                <a:effectLst/>
                <a:latin typeface="Segoe UI Light" pitchFamily="34" charset="0"/>
                <a:ea typeface="+mn-ea"/>
                <a:cs typeface="Arial" charset="0"/>
              </a:defRPr>
            </a:lvl1pPr>
          </a:lstStyle>
          <a:p>
            <a:pPr fontAlgn="auto">
              <a:spcAft>
                <a:spcPts val="0"/>
              </a:spcAft>
            </a:pPr>
            <a:r>
              <a:rPr lang="en-GB" sz="6000" dirty="0" smtClean="0">
                <a:solidFill>
                  <a:schemeClr val="bg1">
                    <a:alpha val="98824"/>
                  </a:schemeClr>
                </a:solidFill>
              </a:rPr>
              <a:t>Transactions</a:t>
            </a:r>
            <a:endParaRPr lang="en-GB" sz="6000" dirty="0">
              <a:solidFill>
                <a:schemeClr val="bg1">
                  <a:alpha val="98824"/>
                </a:schemeClr>
              </a:solidFill>
            </a:endParaRPr>
          </a:p>
        </p:txBody>
      </p:sp>
    </p:spTree>
    <p:extLst>
      <p:ext uri="{BB962C8B-B14F-4D97-AF65-F5344CB8AC3E}">
        <p14:creationId xmlns:p14="http://schemas.microsoft.com/office/powerpoint/2010/main" val="2951680250"/>
      </p:ext>
    </p:extLst>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Defining transactions</a:t>
            </a:r>
            <a:endParaRPr lang="en-US" dirty="0"/>
          </a:p>
        </p:txBody>
      </p:sp>
      <p:sp>
        <p:nvSpPr>
          <p:cNvPr id="3" name="Content Placeholder 2"/>
          <p:cNvSpPr>
            <a:spLocks noGrp="1"/>
          </p:cNvSpPr>
          <p:nvPr>
            <p:ph idx="1"/>
          </p:nvPr>
        </p:nvSpPr>
        <p:spPr/>
        <p:txBody>
          <a:bodyPr/>
          <a:lstStyle/>
          <a:p>
            <a:r>
              <a:rPr lang="en-US" sz="2000" dirty="0" smtClean="0"/>
              <a:t>A transaction</a:t>
            </a:r>
            <a:r>
              <a:rPr lang="en-US" sz="2000" baseline="0" dirty="0" smtClean="0"/>
              <a:t> is a group of</a:t>
            </a:r>
            <a:r>
              <a:rPr lang="en-US" sz="2000" dirty="0" smtClean="0"/>
              <a:t> tasks defined as a unit of work that must succeed or fail together – no partial completion is permitted</a:t>
            </a:r>
          </a:p>
          <a:p>
            <a:endParaRPr lang="en-US" dirty="0"/>
          </a:p>
          <a:p>
            <a:endParaRPr lang="en-US" dirty="0" smtClean="0"/>
          </a:p>
          <a:p>
            <a:endParaRPr lang="en-US" dirty="0"/>
          </a:p>
          <a:p>
            <a:endParaRPr lang="en-US" dirty="0" smtClean="0"/>
          </a:p>
          <a:p>
            <a:endParaRPr lang="en-US" dirty="0"/>
          </a:p>
          <a:p>
            <a:r>
              <a:rPr lang="en-US" sz="2000" dirty="0" smtClean="0"/>
              <a:t>Individual data modification statements are automatically treated as standalone transactions</a:t>
            </a:r>
          </a:p>
          <a:p>
            <a:r>
              <a:rPr lang="en-US" sz="2000" dirty="0" smtClean="0"/>
              <a:t>User transactions can be managed with T-SQL commands:</a:t>
            </a:r>
          </a:p>
          <a:p>
            <a:pPr lvl="1"/>
            <a:r>
              <a:rPr lang="en-US" sz="2000" dirty="0"/>
              <a:t>BEGIN/ </a:t>
            </a:r>
            <a:r>
              <a:rPr lang="en-US" sz="2000" dirty="0" smtClean="0"/>
              <a:t>COMMIT/ROLLBACK TRANSACTION</a:t>
            </a:r>
          </a:p>
          <a:p>
            <a:r>
              <a:rPr lang="en-US" sz="2000" dirty="0" smtClean="0"/>
              <a:t>SQL Server uses locking mechanisms and the transaction log to support transactions </a:t>
            </a:r>
            <a:endParaRPr lang="en-US" sz="2000" dirty="0"/>
          </a:p>
        </p:txBody>
      </p:sp>
      <p:sp>
        <p:nvSpPr>
          <p:cNvPr id="4" name="AutoShape 3"/>
          <p:cNvSpPr>
            <a:spLocks noChangeArrowheads="1"/>
          </p:cNvSpPr>
          <p:nvPr/>
        </p:nvSpPr>
        <p:spPr bwMode="auto">
          <a:xfrm>
            <a:off x="552099" y="1832663"/>
            <a:ext cx="6531920" cy="1054953"/>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r>
              <a:rPr lang="en-US" sz="2000" dirty="0">
                <a:solidFill>
                  <a:srgbClr val="008000"/>
                </a:solidFill>
              </a:rPr>
              <a:t>--Two tasks </a:t>
            </a:r>
            <a:r>
              <a:rPr lang="en-US" sz="2000" dirty="0" smtClean="0">
                <a:solidFill>
                  <a:srgbClr val="008000"/>
                </a:solidFill>
              </a:rPr>
              <a:t>that make </a:t>
            </a:r>
            <a:r>
              <a:rPr lang="en-US" sz="2000" dirty="0">
                <a:solidFill>
                  <a:srgbClr val="008000"/>
                </a:solidFill>
              </a:rPr>
              <a:t>up a unit of </a:t>
            </a:r>
            <a:r>
              <a:rPr lang="en-US" sz="2000" dirty="0" smtClean="0">
                <a:solidFill>
                  <a:srgbClr val="008000"/>
                </a:solidFill>
              </a:rPr>
              <a:t>work </a:t>
            </a:r>
            <a:r>
              <a:rPr lang="en-US" sz="2000" dirty="0" smtClean="0">
                <a:solidFill>
                  <a:srgbClr val="0000FF"/>
                </a:solidFill>
              </a:rPr>
              <a:t>INSERT</a:t>
            </a:r>
            <a:r>
              <a:rPr lang="en-US" sz="2000" dirty="0" smtClean="0">
                <a:solidFill>
                  <a:prstClr val="black"/>
                </a:solidFill>
              </a:rPr>
              <a:t> </a:t>
            </a:r>
            <a:r>
              <a:rPr lang="en-US" sz="2000" dirty="0">
                <a:solidFill>
                  <a:srgbClr val="0000FF"/>
                </a:solidFill>
              </a:rPr>
              <a:t>INTO</a:t>
            </a:r>
            <a:r>
              <a:rPr lang="en-US" sz="2000" dirty="0">
                <a:solidFill>
                  <a:prstClr val="black"/>
                </a:solidFill>
              </a:rPr>
              <a:t> </a:t>
            </a:r>
            <a:r>
              <a:rPr lang="en-US" sz="2000" dirty="0" err="1" smtClean="0"/>
              <a:t>Sales.SalesOrderHeader</a:t>
            </a:r>
            <a:r>
              <a:rPr lang="en-US" sz="2000" dirty="0" smtClean="0">
                <a:solidFill>
                  <a:srgbClr val="808080"/>
                </a:solidFill>
              </a:rPr>
              <a:t>...</a:t>
            </a:r>
            <a:endParaRPr lang="en-US" sz="2000" dirty="0">
              <a:solidFill>
                <a:srgbClr val="808080"/>
              </a:solidFill>
            </a:endParaRPr>
          </a:p>
          <a:p>
            <a:r>
              <a:rPr lang="en-US" sz="2000" dirty="0">
                <a:solidFill>
                  <a:srgbClr val="0000FF"/>
                </a:solidFill>
              </a:rPr>
              <a:t>INSERT</a:t>
            </a:r>
            <a:r>
              <a:rPr lang="en-US" sz="2000" dirty="0">
                <a:solidFill>
                  <a:prstClr val="black"/>
                </a:solidFill>
              </a:rPr>
              <a:t> </a:t>
            </a:r>
            <a:r>
              <a:rPr lang="en-US" sz="2000" dirty="0">
                <a:solidFill>
                  <a:srgbClr val="0000FF"/>
                </a:solidFill>
              </a:rPr>
              <a:t>INTO</a:t>
            </a:r>
            <a:r>
              <a:rPr lang="en-US" sz="2000" dirty="0">
                <a:solidFill>
                  <a:prstClr val="black"/>
                </a:solidFill>
              </a:rPr>
              <a:t> </a:t>
            </a:r>
            <a:r>
              <a:rPr lang="en-US" sz="2000" dirty="0" err="1" smtClean="0"/>
              <a:t>Sales.SalesOrderDetail</a:t>
            </a:r>
            <a:r>
              <a:rPr lang="en-US" sz="2000" dirty="0" smtClean="0">
                <a:solidFill>
                  <a:srgbClr val="808080"/>
                </a:solidFill>
              </a:rPr>
              <a:t>...</a:t>
            </a:r>
            <a:endParaRPr lang="en-US" sz="2000" b="0" dirty="0">
              <a:latin typeface="Lucida Sans Typewriter" pitchFamily="49" charset="0"/>
              <a:cs typeface="+mn-cs"/>
            </a:endParaRPr>
          </a:p>
        </p:txBody>
      </p:sp>
    </p:spTree>
    <p:extLst>
      <p:ext uri="{BB962C8B-B14F-4D97-AF65-F5344CB8AC3E}">
        <p14:creationId xmlns:p14="http://schemas.microsoft.com/office/powerpoint/2010/main" val="171861138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0375" y="0"/>
            <a:ext cx="8033630" cy="741363"/>
          </a:xfrm>
        </p:spPr>
        <p:txBody>
          <a:bodyPr/>
          <a:lstStyle/>
          <a:p>
            <a:r>
              <a:rPr lang="en-US" dirty="0" smtClean="0"/>
              <a:t>The need for transactions: issues with batches</a:t>
            </a:r>
            <a:endParaRPr lang="en-US" dirty="0"/>
          </a:p>
        </p:txBody>
      </p:sp>
      <p:sp>
        <p:nvSpPr>
          <p:cNvPr id="3" name="Content Placeholder 2"/>
          <p:cNvSpPr>
            <a:spLocks noGrp="1"/>
          </p:cNvSpPr>
          <p:nvPr>
            <p:ph idx="1"/>
          </p:nvPr>
        </p:nvSpPr>
        <p:spPr>
          <a:xfrm>
            <a:off x="458788" y="992188"/>
            <a:ext cx="7751762" cy="2295022"/>
          </a:xfrm>
        </p:spPr>
        <p:txBody>
          <a:bodyPr/>
          <a:lstStyle/>
          <a:p>
            <a:r>
              <a:rPr lang="en-US" sz="2000" dirty="0" smtClean="0"/>
              <a:t>Some runtime errors during a batch may result in unacceptable partial success:</a:t>
            </a:r>
          </a:p>
          <a:p>
            <a:pPr lvl="1"/>
            <a:r>
              <a:rPr lang="en-US" sz="2000" dirty="0" smtClean="0"/>
              <a:t>Part of the batch succeeds and part fails, leaving behind the results from the part of the batch that succeeded</a:t>
            </a:r>
          </a:p>
          <a:p>
            <a:r>
              <a:rPr lang="en-US" sz="2000" dirty="0" smtClean="0"/>
              <a:t>Simple error handling within a batch cannot repair partial success</a:t>
            </a:r>
          </a:p>
        </p:txBody>
      </p:sp>
      <p:sp>
        <p:nvSpPr>
          <p:cNvPr id="4" name="AutoShape 3"/>
          <p:cNvSpPr>
            <a:spLocks noChangeArrowheads="1"/>
          </p:cNvSpPr>
          <p:nvPr/>
        </p:nvSpPr>
        <p:spPr bwMode="auto">
          <a:xfrm>
            <a:off x="458788" y="2784056"/>
            <a:ext cx="8082946" cy="2973050"/>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r>
              <a:rPr lang="en-US" dirty="0">
                <a:solidFill>
                  <a:srgbClr val="008000"/>
                </a:solidFill>
                <a:latin typeface="Lucida Sans Typewriter" pitchFamily="49" charset="0"/>
              </a:rPr>
              <a:t>--Batch without transaction management</a:t>
            </a:r>
          </a:p>
          <a:p>
            <a:r>
              <a:rPr lang="en-US" dirty="0">
                <a:solidFill>
                  <a:srgbClr val="0000FF"/>
                </a:solidFill>
                <a:latin typeface="Lucida Sans Typewriter" pitchFamily="49" charset="0"/>
              </a:rPr>
              <a:t>BEGIN</a:t>
            </a:r>
            <a:r>
              <a:rPr lang="en-US" dirty="0">
                <a:solidFill>
                  <a:prstClr val="black"/>
                </a:solidFill>
                <a:latin typeface="Lucida Sans Typewriter" pitchFamily="49" charset="0"/>
              </a:rPr>
              <a:t> </a:t>
            </a:r>
            <a:r>
              <a:rPr lang="en-US" dirty="0">
                <a:solidFill>
                  <a:srgbClr val="0000FF"/>
                </a:solidFill>
                <a:latin typeface="Lucida Sans Typewriter" pitchFamily="49" charset="0"/>
              </a:rPr>
              <a:t>TRY</a:t>
            </a:r>
          </a:p>
          <a:p>
            <a:r>
              <a:rPr lang="en-US" dirty="0" smtClean="0">
                <a:solidFill>
                  <a:srgbClr val="0000FF"/>
                </a:solidFill>
                <a:latin typeface="Lucida Sans Typewriter" pitchFamily="49" charset="0"/>
              </a:rPr>
              <a:t> INSERT</a:t>
            </a:r>
            <a:r>
              <a:rPr lang="en-US" dirty="0" smtClean="0">
                <a:solidFill>
                  <a:prstClr val="black"/>
                </a:solidFill>
                <a:latin typeface="Lucida Sans Typewriter" pitchFamily="49" charset="0"/>
              </a:rPr>
              <a:t> </a:t>
            </a:r>
            <a:r>
              <a:rPr lang="en-US" dirty="0">
                <a:solidFill>
                  <a:srgbClr val="0000FF"/>
                </a:solidFill>
                <a:latin typeface="Lucida Sans Typewriter" pitchFamily="49" charset="0"/>
              </a:rPr>
              <a:t>INTO</a:t>
            </a:r>
            <a:r>
              <a:rPr lang="en-US" dirty="0">
                <a:solidFill>
                  <a:prstClr val="black"/>
                </a:solidFill>
                <a:latin typeface="Lucida Sans Typewriter" pitchFamily="49" charset="0"/>
              </a:rPr>
              <a:t> </a:t>
            </a:r>
            <a:r>
              <a:rPr lang="en-US" dirty="0" err="1" smtClean="0">
                <a:latin typeface="Lucida Sans Typewriter" pitchFamily="49" charset="0"/>
              </a:rPr>
              <a:t>Sales.SalesOrderHeader</a:t>
            </a:r>
            <a:r>
              <a:rPr lang="en-US" dirty="0" smtClean="0">
                <a:solidFill>
                  <a:srgbClr val="808080"/>
                </a:solidFill>
                <a:latin typeface="Lucida Sans Typewriter" pitchFamily="49" charset="0"/>
              </a:rPr>
              <a:t>...</a:t>
            </a:r>
            <a:r>
              <a:rPr lang="en-US" dirty="0" smtClean="0">
                <a:solidFill>
                  <a:prstClr val="black"/>
                </a:solidFill>
                <a:latin typeface="Lucida Sans Typewriter" pitchFamily="49" charset="0"/>
              </a:rPr>
              <a:t> </a:t>
            </a:r>
            <a:r>
              <a:rPr lang="en-US" dirty="0">
                <a:solidFill>
                  <a:srgbClr val="008000"/>
                </a:solidFill>
                <a:latin typeface="Lucida Sans Typewriter" pitchFamily="49" charset="0"/>
              </a:rPr>
              <a:t>--Insert succeeds</a:t>
            </a:r>
          </a:p>
          <a:p>
            <a:r>
              <a:rPr lang="en-US" dirty="0" smtClean="0">
                <a:solidFill>
                  <a:srgbClr val="0000FF"/>
                </a:solidFill>
                <a:latin typeface="Lucida Sans Typewriter" pitchFamily="49" charset="0"/>
              </a:rPr>
              <a:t> INSERT</a:t>
            </a:r>
            <a:r>
              <a:rPr lang="en-US" dirty="0" smtClean="0">
                <a:solidFill>
                  <a:prstClr val="black"/>
                </a:solidFill>
                <a:latin typeface="Lucida Sans Typewriter" pitchFamily="49" charset="0"/>
              </a:rPr>
              <a:t> </a:t>
            </a:r>
            <a:r>
              <a:rPr lang="en-US" dirty="0">
                <a:solidFill>
                  <a:srgbClr val="0000FF"/>
                </a:solidFill>
                <a:latin typeface="Lucida Sans Typewriter" pitchFamily="49" charset="0"/>
              </a:rPr>
              <a:t>INTO</a:t>
            </a:r>
            <a:r>
              <a:rPr lang="en-US" dirty="0">
                <a:solidFill>
                  <a:prstClr val="black"/>
                </a:solidFill>
                <a:latin typeface="Lucida Sans Typewriter" pitchFamily="49" charset="0"/>
              </a:rPr>
              <a:t> </a:t>
            </a:r>
            <a:r>
              <a:rPr lang="en-US" dirty="0" err="1" smtClean="0">
                <a:solidFill>
                  <a:prstClr val="black"/>
                </a:solidFill>
                <a:latin typeface="Lucida Sans Typewriter" pitchFamily="49" charset="0"/>
              </a:rPr>
              <a:t>Sales</a:t>
            </a:r>
            <a:r>
              <a:rPr lang="en-US" dirty="0" err="1" smtClean="0">
                <a:latin typeface="Lucida Sans Typewriter" pitchFamily="49" charset="0"/>
              </a:rPr>
              <a:t>.SalesOrderDetail</a:t>
            </a:r>
            <a:r>
              <a:rPr lang="en-US" dirty="0" smtClean="0">
                <a:solidFill>
                  <a:srgbClr val="808080"/>
                </a:solidFill>
                <a:latin typeface="Lucida Sans Typewriter" pitchFamily="49" charset="0"/>
              </a:rPr>
              <a:t>...</a:t>
            </a:r>
            <a:r>
              <a:rPr lang="en-US" dirty="0" smtClean="0">
                <a:solidFill>
                  <a:prstClr val="black"/>
                </a:solidFill>
                <a:latin typeface="Lucida Sans Typewriter" pitchFamily="49" charset="0"/>
              </a:rPr>
              <a:t> </a:t>
            </a:r>
            <a:r>
              <a:rPr lang="en-US" dirty="0">
                <a:solidFill>
                  <a:srgbClr val="008000"/>
                </a:solidFill>
                <a:latin typeface="Lucida Sans Typewriter" pitchFamily="49" charset="0"/>
              </a:rPr>
              <a:t>--Insert fails</a:t>
            </a:r>
          </a:p>
          <a:p>
            <a:r>
              <a:rPr lang="en-US" dirty="0" smtClean="0">
                <a:solidFill>
                  <a:srgbClr val="0000FF"/>
                </a:solidFill>
                <a:latin typeface="Lucida Sans Typewriter" pitchFamily="49" charset="0"/>
              </a:rPr>
              <a:t>END</a:t>
            </a:r>
            <a:r>
              <a:rPr lang="en-US" dirty="0" smtClean="0">
                <a:solidFill>
                  <a:prstClr val="black"/>
                </a:solidFill>
                <a:latin typeface="Lucida Sans Typewriter" pitchFamily="49" charset="0"/>
              </a:rPr>
              <a:t> </a:t>
            </a:r>
            <a:r>
              <a:rPr lang="en-US" dirty="0" smtClean="0">
                <a:solidFill>
                  <a:srgbClr val="0000FF"/>
                </a:solidFill>
                <a:latin typeface="Lucida Sans Typewriter" pitchFamily="49" charset="0"/>
              </a:rPr>
              <a:t>TRY</a:t>
            </a:r>
            <a:endParaRPr lang="en-US" dirty="0">
              <a:solidFill>
                <a:srgbClr val="0000FF"/>
              </a:solidFill>
              <a:latin typeface="Lucida Sans Typewriter" pitchFamily="49" charset="0"/>
            </a:endParaRPr>
          </a:p>
          <a:p>
            <a:r>
              <a:rPr lang="en-US" dirty="0">
                <a:solidFill>
                  <a:srgbClr val="0000FF"/>
                </a:solidFill>
                <a:latin typeface="Lucida Sans Typewriter" pitchFamily="49" charset="0"/>
              </a:rPr>
              <a:t>BEGIN</a:t>
            </a:r>
            <a:r>
              <a:rPr lang="en-US" dirty="0">
                <a:solidFill>
                  <a:prstClr val="black"/>
                </a:solidFill>
                <a:latin typeface="Lucida Sans Typewriter" pitchFamily="49" charset="0"/>
              </a:rPr>
              <a:t> </a:t>
            </a:r>
            <a:r>
              <a:rPr lang="en-US" dirty="0">
                <a:solidFill>
                  <a:srgbClr val="0000FF"/>
                </a:solidFill>
                <a:latin typeface="Lucida Sans Typewriter" pitchFamily="49" charset="0"/>
              </a:rPr>
              <a:t>CATCH</a:t>
            </a:r>
          </a:p>
          <a:p>
            <a:r>
              <a:rPr lang="en-US" dirty="0" smtClean="0">
                <a:solidFill>
                  <a:srgbClr val="008000"/>
                </a:solidFill>
                <a:latin typeface="Lucida Sans Typewriter" pitchFamily="49" charset="0"/>
              </a:rPr>
              <a:t> --First row still </a:t>
            </a:r>
            <a:r>
              <a:rPr lang="en-US" dirty="0">
                <a:solidFill>
                  <a:srgbClr val="008000"/>
                </a:solidFill>
                <a:latin typeface="Lucida Sans Typewriter" pitchFamily="49" charset="0"/>
              </a:rPr>
              <a:t>in </a:t>
            </a:r>
            <a:r>
              <a:rPr lang="en-US" dirty="0" err="1" smtClean="0">
                <a:solidFill>
                  <a:srgbClr val="008000"/>
                </a:solidFill>
                <a:latin typeface="Lucida Sans Typewriter" pitchFamily="49" charset="0"/>
              </a:rPr>
              <a:t>Sales.SalesOrderHeader</a:t>
            </a:r>
            <a:r>
              <a:rPr lang="en-US" dirty="0" smtClean="0">
                <a:solidFill>
                  <a:srgbClr val="008000"/>
                </a:solidFill>
                <a:latin typeface="Lucida Sans Typewriter" pitchFamily="49" charset="0"/>
              </a:rPr>
              <a:t> </a:t>
            </a:r>
            <a:r>
              <a:rPr lang="en-US" dirty="0">
                <a:solidFill>
                  <a:srgbClr val="008000"/>
                </a:solidFill>
                <a:latin typeface="Lucida Sans Typewriter" pitchFamily="49" charset="0"/>
              </a:rPr>
              <a:t>Table</a:t>
            </a:r>
          </a:p>
          <a:p>
            <a:r>
              <a:rPr lang="en-US" dirty="0" smtClean="0">
                <a:solidFill>
                  <a:srgbClr val="0000FF"/>
                </a:solidFill>
                <a:latin typeface="Lucida Sans Typewriter" pitchFamily="49" charset="0"/>
              </a:rPr>
              <a:t> SELECT</a:t>
            </a:r>
            <a:r>
              <a:rPr lang="en-US" dirty="0" smtClean="0">
                <a:solidFill>
                  <a:prstClr val="black"/>
                </a:solidFill>
                <a:latin typeface="Lucida Sans Typewriter" pitchFamily="49" charset="0"/>
              </a:rPr>
              <a:t> </a:t>
            </a:r>
            <a:r>
              <a:rPr lang="en-US" dirty="0">
                <a:solidFill>
                  <a:srgbClr val="FF00FF"/>
                </a:solidFill>
                <a:latin typeface="Lucida Sans Typewriter" pitchFamily="49" charset="0"/>
              </a:rPr>
              <a:t>ERROR_NUMBER</a:t>
            </a:r>
            <a:r>
              <a:rPr lang="en-US" dirty="0">
                <a:solidFill>
                  <a:srgbClr val="808080"/>
                </a:solidFill>
                <a:latin typeface="Lucida Sans Typewriter" pitchFamily="49" charset="0"/>
              </a:rPr>
              <a:t>()</a:t>
            </a:r>
          </a:p>
          <a:p>
            <a:r>
              <a:rPr lang="en-US" dirty="0" smtClean="0">
                <a:solidFill>
                  <a:prstClr val="black"/>
                </a:solidFill>
                <a:latin typeface="Lucida Sans Typewriter" pitchFamily="49" charset="0"/>
              </a:rPr>
              <a:t> </a:t>
            </a:r>
            <a:r>
              <a:rPr lang="en-US" dirty="0" smtClean="0">
                <a:solidFill>
                  <a:srgbClr val="808080"/>
                </a:solidFill>
                <a:latin typeface="Lucida Sans Typewriter" pitchFamily="49" charset="0"/>
              </a:rPr>
              <a:t>...</a:t>
            </a:r>
            <a:endParaRPr lang="en-US" dirty="0">
              <a:solidFill>
                <a:srgbClr val="808080"/>
              </a:solidFill>
              <a:latin typeface="Lucida Sans Typewriter" pitchFamily="49" charset="0"/>
            </a:endParaRPr>
          </a:p>
          <a:p>
            <a:r>
              <a:rPr lang="en-US" dirty="0">
                <a:solidFill>
                  <a:srgbClr val="0000FF"/>
                </a:solidFill>
                <a:latin typeface="Lucida Sans Typewriter" pitchFamily="49" charset="0"/>
              </a:rPr>
              <a:t>END</a:t>
            </a:r>
            <a:r>
              <a:rPr lang="en-US" dirty="0">
                <a:solidFill>
                  <a:prstClr val="black"/>
                </a:solidFill>
                <a:latin typeface="Lucida Sans Typewriter" pitchFamily="49" charset="0"/>
              </a:rPr>
              <a:t> </a:t>
            </a:r>
            <a:r>
              <a:rPr lang="en-US" dirty="0" smtClean="0">
                <a:solidFill>
                  <a:srgbClr val="0000FF"/>
                </a:solidFill>
                <a:latin typeface="Lucida Sans Typewriter" pitchFamily="49" charset="0"/>
              </a:rPr>
              <a:t>CATCH;</a:t>
            </a:r>
            <a:endParaRPr lang="en-US" dirty="0">
              <a:solidFill>
                <a:srgbClr val="0000FF"/>
              </a:solidFill>
              <a:latin typeface="Lucida Sans Typewriter" pitchFamily="49" charset="0"/>
            </a:endParaRPr>
          </a:p>
        </p:txBody>
      </p:sp>
    </p:spTree>
    <p:extLst>
      <p:ext uri="{BB962C8B-B14F-4D97-AF65-F5344CB8AC3E}">
        <p14:creationId xmlns:p14="http://schemas.microsoft.com/office/powerpoint/2010/main" val="369372436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Transactions extend batches</a:t>
            </a:r>
            <a:endParaRPr lang="en-US" dirty="0"/>
          </a:p>
        </p:txBody>
      </p:sp>
      <p:sp>
        <p:nvSpPr>
          <p:cNvPr id="3" name="Content Placeholder 2"/>
          <p:cNvSpPr>
            <a:spLocks noGrp="1"/>
          </p:cNvSpPr>
          <p:nvPr>
            <p:ph idx="1"/>
          </p:nvPr>
        </p:nvSpPr>
        <p:spPr>
          <a:xfrm>
            <a:off x="458788" y="992188"/>
            <a:ext cx="7751762" cy="2295022"/>
          </a:xfrm>
        </p:spPr>
        <p:txBody>
          <a:bodyPr/>
          <a:lstStyle/>
          <a:p>
            <a:r>
              <a:rPr lang="en-US" sz="2000" dirty="0"/>
              <a:t>Transaction </a:t>
            </a:r>
            <a:r>
              <a:rPr lang="en-US" sz="2000" dirty="0" smtClean="0"/>
              <a:t>commands identify blocks of code that must succeed or fail together and provide points where database engine can roll back, or undo, operations:</a:t>
            </a:r>
          </a:p>
        </p:txBody>
      </p:sp>
      <p:sp>
        <p:nvSpPr>
          <p:cNvPr id="4" name="AutoShape 3"/>
          <p:cNvSpPr>
            <a:spLocks noChangeArrowheads="1"/>
          </p:cNvSpPr>
          <p:nvPr/>
        </p:nvSpPr>
        <p:spPr bwMode="auto">
          <a:xfrm>
            <a:off x="556660" y="2283556"/>
            <a:ext cx="8455138" cy="3260765"/>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r>
              <a:rPr lang="en-US" dirty="0">
                <a:solidFill>
                  <a:srgbClr val="0000FF"/>
                </a:solidFill>
                <a:latin typeface="Lucida Sans Typewriter" pitchFamily="49" charset="0"/>
              </a:rPr>
              <a:t>BEGIN</a:t>
            </a:r>
            <a:r>
              <a:rPr lang="en-US" dirty="0">
                <a:solidFill>
                  <a:prstClr val="black"/>
                </a:solidFill>
                <a:latin typeface="Lucida Sans Typewriter" pitchFamily="49" charset="0"/>
              </a:rPr>
              <a:t> </a:t>
            </a:r>
            <a:r>
              <a:rPr lang="en-US" dirty="0">
                <a:solidFill>
                  <a:srgbClr val="0000FF"/>
                </a:solidFill>
                <a:latin typeface="Lucida Sans Typewriter" pitchFamily="49" charset="0"/>
              </a:rPr>
              <a:t>TRY</a:t>
            </a:r>
          </a:p>
          <a:p>
            <a:r>
              <a:rPr lang="en-US" dirty="0" smtClean="0">
                <a:solidFill>
                  <a:srgbClr val="0000FF"/>
                </a:solidFill>
                <a:latin typeface="Lucida Sans Typewriter" pitchFamily="49" charset="0"/>
              </a:rPr>
              <a:t> BEGIN</a:t>
            </a:r>
            <a:r>
              <a:rPr lang="en-US" dirty="0" smtClean="0">
                <a:solidFill>
                  <a:prstClr val="black"/>
                </a:solidFill>
                <a:latin typeface="Lucida Sans Typewriter" pitchFamily="49" charset="0"/>
              </a:rPr>
              <a:t> </a:t>
            </a:r>
            <a:r>
              <a:rPr lang="en-US" dirty="0" smtClean="0">
                <a:solidFill>
                  <a:srgbClr val="0000FF"/>
                </a:solidFill>
                <a:latin typeface="Lucida Sans Typewriter" pitchFamily="49" charset="0"/>
              </a:rPr>
              <a:t>TRANSACTION</a:t>
            </a:r>
            <a:r>
              <a:rPr lang="en-US" dirty="0" smtClean="0">
                <a:solidFill>
                  <a:prstClr val="black"/>
                </a:solidFill>
                <a:latin typeface="Lucida Sans Typewriter" pitchFamily="49" charset="0"/>
              </a:rPr>
              <a:t> </a:t>
            </a:r>
            <a:endParaRPr lang="en-US" dirty="0">
              <a:solidFill>
                <a:srgbClr val="0000FF"/>
              </a:solidFill>
              <a:latin typeface="Lucida Sans Typewriter" pitchFamily="49" charset="0"/>
            </a:endParaRPr>
          </a:p>
          <a:p>
            <a:r>
              <a:rPr lang="en-US" dirty="0" smtClean="0">
                <a:solidFill>
                  <a:prstClr val="black"/>
                </a:solidFill>
                <a:latin typeface="Lucida Sans Typewriter" pitchFamily="49" charset="0"/>
              </a:rPr>
              <a:t>  </a:t>
            </a:r>
            <a:r>
              <a:rPr lang="en-US" dirty="0" smtClean="0">
                <a:solidFill>
                  <a:srgbClr val="0000FF"/>
                </a:solidFill>
                <a:latin typeface="Lucida Sans Typewriter" pitchFamily="49" charset="0"/>
              </a:rPr>
              <a:t>INSERT</a:t>
            </a:r>
            <a:r>
              <a:rPr lang="en-US" dirty="0" smtClean="0">
                <a:solidFill>
                  <a:prstClr val="black"/>
                </a:solidFill>
                <a:latin typeface="Lucida Sans Typewriter" pitchFamily="49" charset="0"/>
              </a:rPr>
              <a:t> </a:t>
            </a:r>
            <a:r>
              <a:rPr lang="en-US" dirty="0" smtClean="0">
                <a:solidFill>
                  <a:srgbClr val="0000FF"/>
                </a:solidFill>
                <a:latin typeface="Lucida Sans Typewriter" pitchFamily="49" charset="0"/>
              </a:rPr>
              <a:t>INTO</a:t>
            </a:r>
            <a:r>
              <a:rPr lang="en-US" dirty="0" smtClean="0">
                <a:solidFill>
                  <a:prstClr val="black"/>
                </a:solidFill>
                <a:latin typeface="Lucida Sans Typewriter" pitchFamily="49" charset="0"/>
              </a:rPr>
              <a:t> </a:t>
            </a:r>
            <a:r>
              <a:rPr lang="en-US" dirty="0" err="1" smtClean="0">
                <a:latin typeface="Lucida Sans Typewriter" pitchFamily="49" charset="0"/>
              </a:rPr>
              <a:t>Sales.SalesOrderHeader</a:t>
            </a:r>
            <a:r>
              <a:rPr lang="en-US" dirty="0" smtClean="0">
                <a:solidFill>
                  <a:srgbClr val="808080"/>
                </a:solidFill>
                <a:latin typeface="Lucida Sans Typewriter" pitchFamily="49" charset="0"/>
              </a:rPr>
              <a:t>...</a:t>
            </a:r>
            <a:r>
              <a:rPr lang="en-US" dirty="0" smtClean="0">
                <a:solidFill>
                  <a:prstClr val="black"/>
                </a:solidFill>
                <a:latin typeface="Lucida Sans Typewriter" pitchFamily="49" charset="0"/>
              </a:rPr>
              <a:t> </a:t>
            </a:r>
            <a:r>
              <a:rPr lang="en-US" dirty="0" smtClean="0">
                <a:solidFill>
                  <a:srgbClr val="008000"/>
                </a:solidFill>
                <a:latin typeface="Lucida Sans Typewriter" pitchFamily="49" charset="0"/>
              </a:rPr>
              <a:t>--Succeeds</a:t>
            </a:r>
            <a:endParaRPr lang="en-US" dirty="0">
              <a:solidFill>
                <a:srgbClr val="008000"/>
              </a:solidFill>
              <a:latin typeface="Lucida Sans Typewriter" pitchFamily="49" charset="0"/>
            </a:endParaRPr>
          </a:p>
          <a:p>
            <a:r>
              <a:rPr lang="en-US" dirty="0" smtClean="0">
                <a:solidFill>
                  <a:prstClr val="black"/>
                </a:solidFill>
                <a:latin typeface="Lucida Sans Typewriter" pitchFamily="49" charset="0"/>
              </a:rPr>
              <a:t>  </a:t>
            </a:r>
            <a:r>
              <a:rPr lang="en-US" dirty="0" smtClean="0">
                <a:solidFill>
                  <a:srgbClr val="0000FF"/>
                </a:solidFill>
                <a:latin typeface="Lucida Sans Typewriter" pitchFamily="49" charset="0"/>
              </a:rPr>
              <a:t>INSERT</a:t>
            </a:r>
            <a:r>
              <a:rPr lang="en-US" dirty="0" smtClean="0">
                <a:solidFill>
                  <a:prstClr val="black"/>
                </a:solidFill>
                <a:latin typeface="Lucida Sans Typewriter" pitchFamily="49" charset="0"/>
              </a:rPr>
              <a:t> </a:t>
            </a:r>
            <a:r>
              <a:rPr lang="en-US" dirty="0">
                <a:solidFill>
                  <a:srgbClr val="0000FF"/>
                </a:solidFill>
                <a:latin typeface="Lucida Sans Typewriter" pitchFamily="49" charset="0"/>
              </a:rPr>
              <a:t>INTO</a:t>
            </a:r>
            <a:r>
              <a:rPr lang="en-US" dirty="0">
                <a:solidFill>
                  <a:prstClr val="black"/>
                </a:solidFill>
                <a:latin typeface="Lucida Sans Typewriter" pitchFamily="49" charset="0"/>
              </a:rPr>
              <a:t> </a:t>
            </a:r>
            <a:r>
              <a:rPr lang="en-US" dirty="0" err="1" smtClean="0">
                <a:latin typeface="Lucida Sans Typewriter" pitchFamily="49" charset="0"/>
              </a:rPr>
              <a:t>Sales.SalesOrderDetail</a:t>
            </a:r>
            <a:r>
              <a:rPr lang="en-US" dirty="0" smtClean="0">
                <a:solidFill>
                  <a:srgbClr val="808080"/>
                </a:solidFill>
                <a:latin typeface="Lucida Sans Typewriter" pitchFamily="49" charset="0"/>
              </a:rPr>
              <a:t>...</a:t>
            </a:r>
            <a:r>
              <a:rPr lang="en-US" dirty="0" smtClean="0">
                <a:solidFill>
                  <a:prstClr val="black"/>
                </a:solidFill>
                <a:latin typeface="Lucida Sans Typewriter" pitchFamily="49" charset="0"/>
              </a:rPr>
              <a:t> </a:t>
            </a:r>
            <a:r>
              <a:rPr lang="en-US" dirty="0" smtClean="0">
                <a:solidFill>
                  <a:srgbClr val="008000"/>
                </a:solidFill>
                <a:latin typeface="Lucida Sans Typewriter" pitchFamily="49" charset="0"/>
              </a:rPr>
              <a:t>--Fails</a:t>
            </a:r>
            <a:endParaRPr lang="en-US" dirty="0">
              <a:solidFill>
                <a:srgbClr val="008000"/>
              </a:solidFill>
              <a:latin typeface="Lucida Sans Typewriter" pitchFamily="49" charset="0"/>
            </a:endParaRPr>
          </a:p>
          <a:p>
            <a:r>
              <a:rPr lang="en-US" dirty="0" smtClean="0">
                <a:solidFill>
                  <a:srgbClr val="0000FF"/>
                </a:solidFill>
                <a:latin typeface="Lucida Sans Typewriter" pitchFamily="49" charset="0"/>
              </a:rPr>
              <a:t> COMMIT</a:t>
            </a:r>
            <a:r>
              <a:rPr lang="en-US" dirty="0" smtClean="0">
                <a:solidFill>
                  <a:prstClr val="black"/>
                </a:solidFill>
                <a:latin typeface="Lucida Sans Typewriter" pitchFamily="49" charset="0"/>
              </a:rPr>
              <a:t> </a:t>
            </a:r>
            <a:r>
              <a:rPr lang="en-US" dirty="0">
                <a:solidFill>
                  <a:srgbClr val="0000FF"/>
                </a:solidFill>
                <a:latin typeface="Lucida Sans Typewriter" pitchFamily="49" charset="0"/>
              </a:rPr>
              <a:t>TRANSACTION</a:t>
            </a:r>
            <a:r>
              <a:rPr lang="en-US" dirty="0">
                <a:solidFill>
                  <a:prstClr val="black"/>
                </a:solidFill>
                <a:latin typeface="Lucida Sans Typewriter" pitchFamily="49" charset="0"/>
              </a:rPr>
              <a:t> </a:t>
            </a:r>
            <a:r>
              <a:rPr lang="en-US" dirty="0" smtClean="0">
                <a:solidFill>
                  <a:srgbClr val="008000"/>
                </a:solidFill>
                <a:latin typeface="Lucida Sans Typewriter" pitchFamily="49" charset="0"/>
              </a:rPr>
              <a:t>-- </a:t>
            </a:r>
            <a:r>
              <a:rPr lang="en-US" dirty="0">
                <a:solidFill>
                  <a:srgbClr val="008000"/>
                </a:solidFill>
                <a:latin typeface="Lucida Sans Typewriter" pitchFamily="49" charset="0"/>
              </a:rPr>
              <a:t>If no errors, </a:t>
            </a:r>
            <a:r>
              <a:rPr lang="en-US" dirty="0" smtClean="0">
                <a:solidFill>
                  <a:srgbClr val="008000"/>
                </a:solidFill>
                <a:latin typeface="Lucida Sans Typewriter" pitchFamily="49" charset="0"/>
              </a:rPr>
              <a:t>transaction completes</a:t>
            </a:r>
            <a:endParaRPr lang="en-US" dirty="0">
              <a:solidFill>
                <a:srgbClr val="008000"/>
              </a:solidFill>
              <a:latin typeface="Lucida Sans Typewriter" pitchFamily="49" charset="0"/>
            </a:endParaRPr>
          </a:p>
          <a:p>
            <a:r>
              <a:rPr lang="en-US" dirty="0">
                <a:solidFill>
                  <a:srgbClr val="0000FF"/>
                </a:solidFill>
                <a:latin typeface="Lucida Sans Typewriter" pitchFamily="49" charset="0"/>
              </a:rPr>
              <a:t>END</a:t>
            </a:r>
            <a:r>
              <a:rPr lang="en-US" dirty="0">
                <a:solidFill>
                  <a:prstClr val="black"/>
                </a:solidFill>
                <a:latin typeface="Lucida Sans Typewriter" pitchFamily="49" charset="0"/>
              </a:rPr>
              <a:t> </a:t>
            </a:r>
            <a:r>
              <a:rPr lang="en-US" dirty="0">
                <a:solidFill>
                  <a:srgbClr val="0000FF"/>
                </a:solidFill>
                <a:latin typeface="Lucida Sans Typewriter" pitchFamily="49" charset="0"/>
              </a:rPr>
              <a:t>TRY</a:t>
            </a:r>
          </a:p>
          <a:p>
            <a:r>
              <a:rPr lang="en-US" dirty="0">
                <a:solidFill>
                  <a:srgbClr val="0000FF"/>
                </a:solidFill>
                <a:latin typeface="Lucida Sans Typewriter" pitchFamily="49" charset="0"/>
              </a:rPr>
              <a:t>BEGIN</a:t>
            </a:r>
            <a:r>
              <a:rPr lang="en-US" dirty="0">
                <a:solidFill>
                  <a:prstClr val="black"/>
                </a:solidFill>
                <a:latin typeface="Lucida Sans Typewriter" pitchFamily="49" charset="0"/>
              </a:rPr>
              <a:t> </a:t>
            </a:r>
            <a:r>
              <a:rPr lang="en-US" dirty="0">
                <a:solidFill>
                  <a:srgbClr val="0000FF"/>
                </a:solidFill>
                <a:latin typeface="Lucida Sans Typewriter" pitchFamily="49" charset="0"/>
              </a:rPr>
              <a:t>CATCH</a:t>
            </a:r>
          </a:p>
          <a:p>
            <a:r>
              <a:rPr lang="en-US" dirty="0" smtClean="0">
                <a:solidFill>
                  <a:srgbClr val="008000"/>
                </a:solidFill>
                <a:latin typeface="Lucida Sans Typewriter" pitchFamily="49" charset="0"/>
              </a:rPr>
              <a:t> --</a:t>
            </a:r>
            <a:r>
              <a:rPr lang="en-US" dirty="0">
                <a:solidFill>
                  <a:srgbClr val="008000"/>
                </a:solidFill>
                <a:latin typeface="Lucida Sans Typewriter" pitchFamily="49" charset="0"/>
              </a:rPr>
              <a:t>Inserted rows still exist in </a:t>
            </a:r>
            <a:r>
              <a:rPr lang="en-US" dirty="0" err="1" smtClean="0">
                <a:solidFill>
                  <a:srgbClr val="008000"/>
                </a:solidFill>
                <a:latin typeface="Lucida Sans Typewriter" pitchFamily="49" charset="0"/>
              </a:rPr>
              <a:t>Sales.SalesOrderHeader</a:t>
            </a:r>
            <a:r>
              <a:rPr lang="en-US" dirty="0" smtClean="0">
                <a:solidFill>
                  <a:srgbClr val="008000"/>
                </a:solidFill>
                <a:latin typeface="Lucida Sans Typewriter" pitchFamily="49" charset="0"/>
              </a:rPr>
              <a:t> </a:t>
            </a:r>
            <a:r>
              <a:rPr lang="en-US" dirty="0" smtClean="0">
                <a:solidFill>
                  <a:srgbClr val="0000FF"/>
                </a:solidFill>
                <a:latin typeface="Lucida Sans Typewriter" pitchFamily="49" charset="0"/>
              </a:rPr>
              <a:t>SELECT</a:t>
            </a:r>
            <a:r>
              <a:rPr lang="en-US" dirty="0" smtClean="0">
                <a:solidFill>
                  <a:prstClr val="black"/>
                </a:solidFill>
                <a:latin typeface="Lucida Sans Typewriter" pitchFamily="49" charset="0"/>
              </a:rPr>
              <a:t> </a:t>
            </a:r>
            <a:r>
              <a:rPr lang="en-US" dirty="0">
                <a:solidFill>
                  <a:srgbClr val="FF00FF"/>
                </a:solidFill>
                <a:latin typeface="Lucida Sans Typewriter" pitchFamily="49" charset="0"/>
              </a:rPr>
              <a:t>ERROR_NUMBER</a:t>
            </a:r>
            <a:r>
              <a:rPr lang="en-US" dirty="0">
                <a:solidFill>
                  <a:srgbClr val="808080"/>
                </a:solidFill>
                <a:latin typeface="Lucida Sans Typewriter" pitchFamily="49" charset="0"/>
              </a:rPr>
              <a:t>()</a:t>
            </a:r>
          </a:p>
          <a:p>
            <a:r>
              <a:rPr lang="en-US" dirty="0" smtClean="0">
                <a:solidFill>
                  <a:srgbClr val="0000FF"/>
                </a:solidFill>
                <a:latin typeface="Lucida Sans Typewriter" pitchFamily="49" charset="0"/>
              </a:rPr>
              <a:t> ROLLBACK</a:t>
            </a:r>
            <a:r>
              <a:rPr lang="en-US" dirty="0" smtClean="0">
                <a:solidFill>
                  <a:prstClr val="black"/>
                </a:solidFill>
                <a:latin typeface="Lucida Sans Typewriter" pitchFamily="49" charset="0"/>
              </a:rPr>
              <a:t> </a:t>
            </a:r>
            <a:r>
              <a:rPr lang="en-US" dirty="0" smtClean="0">
                <a:solidFill>
                  <a:srgbClr val="0000FF"/>
                </a:solidFill>
                <a:latin typeface="Lucida Sans Typewriter" pitchFamily="49" charset="0"/>
              </a:rPr>
              <a:t>TRANSACTION</a:t>
            </a:r>
            <a:r>
              <a:rPr lang="en-US" dirty="0" smtClean="0">
                <a:solidFill>
                  <a:prstClr val="black"/>
                </a:solidFill>
                <a:latin typeface="Lucida Sans Typewriter" pitchFamily="49" charset="0"/>
              </a:rPr>
              <a:t> </a:t>
            </a:r>
            <a:r>
              <a:rPr lang="en-US" dirty="0">
                <a:solidFill>
                  <a:srgbClr val="008000"/>
                </a:solidFill>
                <a:latin typeface="Lucida Sans Typewriter" pitchFamily="49" charset="0"/>
              </a:rPr>
              <a:t>--Any </a:t>
            </a:r>
            <a:r>
              <a:rPr lang="en-US" dirty="0" smtClean="0">
                <a:solidFill>
                  <a:srgbClr val="008000"/>
                </a:solidFill>
                <a:latin typeface="Lucida Sans Typewriter" pitchFamily="49" charset="0"/>
              </a:rPr>
              <a:t>transaction work undone</a:t>
            </a:r>
            <a:endParaRPr lang="en-US" dirty="0">
              <a:solidFill>
                <a:srgbClr val="008000"/>
              </a:solidFill>
              <a:latin typeface="Lucida Sans Typewriter" pitchFamily="49" charset="0"/>
            </a:endParaRPr>
          </a:p>
          <a:p>
            <a:r>
              <a:rPr lang="en-US" dirty="0">
                <a:solidFill>
                  <a:srgbClr val="0000FF"/>
                </a:solidFill>
                <a:latin typeface="Lucida Sans Typewriter" pitchFamily="49" charset="0"/>
              </a:rPr>
              <a:t>END</a:t>
            </a:r>
            <a:r>
              <a:rPr lang="en-US" dirty="0">
                <a:solidFill>
                  <a:prstClr val="black"/>
                </a:solidFill>
                <a:latin typeface="Lucida Sans Typewriter" pitchFamily="49" charset="0"/>
              </a:rPr>
              <a:t> </a:t>
            </a:r>
            <a:r>
              <a:rPr lang="en-US" dirty="0" smtClean="0">
                <a:solidFill>
                  <a:srgbClr val="0000FF"/>
                </a:solidFill>
                <a:latin typeface="Lucida Sans Typewriter" pitchFamily="49" charset="0"/>
              </a:rPr>
              <a:t>CATCH;</a:t>
            </a:r>
            <a:endParaRPr lang="en-US" dirty="0">
              <a:solidFill>
                <a:srgbClr val="0000FF"/>
              </a:solidFill>
              <a:latin typeface="Lucida Sans Typewriter" pitchFamily="49" charset="0"/>
            </a:endParaRPr>
          </a:p>
        </p:txBody>
      </p:sp>
    </p:spTree>
    <p:extLst>
      <p:ext uri="{BB962C8B-B14F-4D97-AF65-F5344CB8AC3E}">
        <p14:creationId xmlns:p14="http://schemas.microsoft.com/office/powerpoint/2010/main" val="39346527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BEGIN TRANSACTION</a:t>
            </a:r>
            <a:endParaRPr lang="en-US" dirty="0"/>
          </a:p>
        </p:txBody>
      </p:sp>
      <p:sp>
        <p:nvSpPr>
          <p:cNvPr id="3" name="Content Placeholder 2"/>
          <p:cNvSpPr>
            <a:spLocks noGrp="1"/>
          </p:cNvSpPr>
          <p:nvPr>
            <p:ph idx="1"/>
          </p:nvPr>
        </p:nvSpPr>
        <p:spPr/>
        <p:txBody>
          <a:bodyPr/>
          <a:lstStyle/>
          <a:p>
            <a:r>
              <a:rPr lang="en-US" sz="2000" dirty="0" smtClean="0"/>
              <a:t>BEGIN TRANSACTION marks </a:t>
            </a:r>
            <a:r>
              <a:rPr lang="en-US" sz="2000" dirty="0"/>
              <a:t>the starting point of an </a:t>
            </a:r>
            <a:r>
              <a:rPr lang="en-US" sz="2000" dirty="0" smtClean="0"/>
              <a:t>explicit, user-defined transaction </a:t>
            </a:r>
          </a:p>
          <a:p>
            <a:r>
              <a:rPr lang="en-US" sz="2000" dirty="0" smtClean="0"/>
              <a:t>Transactions last until a COMMIT statement is issued, a ROLLBACK is manually issued, or the connection is broken and the system issues a ROLLBACK</a:t>
            </a:r>
          </a:p>
          <a:p>
            <a:r>
              <a:rPr lang="en-US" sz="2000" dirty="0" smtClean="0"/>
              <a:t>Transactions are local to a connection and cannot span connections</a:t>
            </a:r>
          </a:p>
          <a:p>
            <a:r>
              <a:rPr lang="en-US" sz="2000" dirty="0" smtClean="0"/>
              <a:t>In your T-SQL code: Mark the start of the transaction's work</a:t>
            </a:r>
          </a:p>
          <a:p>
            <a:endParaRPr lang="en-US" dirty="0"/>
          </a:p>
        </p:txBody>
      </p:sp>
      <p:sp>
        <p:nvSpPr>
          <p:cNvPr id="4" name="AutoShape 3"/>
          <p:cNvSpPr>
            <a:spLocks noChangeArrowheads="1"/>
          </p:cNvSpPr>
          <p:nvPr/>
        </p:nvSpPr>
        <p:spPr bwMode="auto">
          <a:xfrm>
            <a:off x="542598" y="3477278"/>
            <a:ext cx="7584141" cy="1534478"/>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r>
              <a:rPr lang="en-US" dirty="0">
                <a:solidFill>
                  <a:srgbClr val="0000FF"/>
                </a:solidFill>
                <a:latin typeface="Lucida Sans Typewriter" pitchFamily="49" charset="0"/>
              </a:rPr>
              <a:t>BEGIN</a:t>
            </a:r>
            <a:r>
              <a:rPr lang="en-US" dirty="0">
                <a:solidFill>
                  <a:prstClr val="black"/>
                </a:solidFill>
                <a:latin typeface="Lucida Sans Typewriter" pitchFamily="49" charset="0"/>
              </a:rPr>
              <a:t> </a:t>
            </a:r>
            <a:r>
              <a:rPr lang="en-US" dirty="0">
                <a:solidFill>
                  <a:srgbClr val="0000FF"/>
                </a:solidFill>
                <a:latin typeface="Lucida Sans Typewriter" pitchFamily="49" charset="0"/>
              </a:rPr>
              <a:t>TRY</a:t>
            </a:r>
          </a:p>
          <a:p>
            <a:r>
              <a:rPr lang="en-US" dirty="0" smtClean="0">
                <a:solidFill>
                  <a:srgbClr val="0000FF"/>
                </a:solidFill>
                <a:latin typeface="Lucida Sans Typewriter" pitchFamily="49" charset="0"/>
              </a:rPr>
              <a:t> BEGIN</a:t>
            </a:r>
            <a:r>
              <a:rPr lang="en-US" dirty="0" smtClean="0">
                <a:solidFill>
                  <a:prstClr val="black"/>
                </a:solidFill>
                <a:latin typeface="Lucida Sans Typewriter" pitchFamily="49" charset="0"/>
              </a:rPr>
              <a:t> </a:t>
            </a:r>
            <a:r>
              <a:rPr lang="en-US" dirty="0" smtClean="0">
                <a:solidFill>
                  <a:srgbClr val="0000FF"/>
                </a:solidFill>
                <a:latin typeface="Lucida Sans Typewriter" pitchFamily="49" charset="0"/>
              </a:rPr>
              <a:t>TRANSACTION</a:t>
            </a:r>
            <a:r>
              <a:rPr lang="en-US" dirty="0" smtClean="0">
                <a:solidFill>
                  <a:prstClr val="black"/>
                </a:solidFill>
                <a:latin typeface="Lucida Sans Typewriter" pitchFamily="49" charset="0"/>
              </a:rPr>
              <a:t> </a:t>
            </a:r>
            <a:r>
              <a:rPr lang="en-US" dirty="0">
                <a:solidFill>
                  <a:srgbClr val="008000"/>
                </a:solidFill>
                <a:latin typeface="Lucida Sans Typewriter" pitchFamily="49" charset="0"/>
              </a:rPr>
              <a:t>-- marks beginning of </a:t>
            </a:r>
            <a:r>
              <a:rPr lang="en-US" dirty="0" smtClean="0">
                <a:solidFill>
                  <a:srgbClr val="008000"/>
                </a:solidFill>
                <a:latin typeface="Lucida Sans Typewriter" pitchFamily="49" charset="0"/>
              </a:rPr>
              <a:t>transaction</a:t>
            </a:r>
            <a:endParaRPr lang="en-US" dirty="0">
              <a:solidFill>
                <a:srgbClr val="008000"/>
              </a:solidFill>
              <a:latin typeface="Lucida Sans Typewriter" pitchFamily="49" charset="0"/>
            </a:endParaRPr>
          </a:p>
          <a:p>
            <a:r>
              <a:rPr lang="en-US" dirty="0" smtClean="0">
                <a:solidFill>
                  <a:srgbClr val="0000FF"/>
                </a:solidFill>
                <a:latin typeface="Lucida Sans Typewriter" pitchFamily="49" charset="0"/>
              </a:rPr>
              <a:t> INSERT</a:t>
            </a:r>
            <a:r>
              <a:rPr lang="en-US" dirty="0" smtClean="0">
                <a:solidFill>
                  <a:prstClr val="black"/>
                </a:solidFill>
                <a:latin typeface="Lucida Sans Typewriter" pitchFamily="49" charset="0"/>
              </a:rPr>
              <a:t> </a:t>
            </a:r>
            <a:r>
              <a:rPr lang="en-US" dirty="0">
                <a:solidFill>
                  <a:srgbClr val="0000FF"/>
                </a:solidFill>
                <a:latin typeface="Lucida Sans Typewriter" pitchFamily="49" charset="0"/>
              </a:rPr>
              <a:t>INTO</a:t>
            </a:r>
            <a:r>
              <a:rPr lang="en-US" dirty="0">
                <a:solidFill>
                  <a:prstClr val="black"/>
                </a:solidFill>
                <a:latin typeface="Lucida Sans Typewriter" pitchFamily="49" charset="0"/>
              </a:rPr>
              <a:t> </a:t>
            </a:r>
            <a:r>
              <a:rPr lang="en-US" dirty="0" err="1" smtClean="0">
                <a:latin typeface="Lucida Sans Typewriter" pitchFamily="49" charset="0"/>
              </a:rPr>
              <a:t>Sales.SalesOrderHeader</a:t>
            </a:r>
            <a:r>
              <a:rPr lang="en-US" dirty="0" smtClean="0">
                <a:solidFill>
                  <a:srgbClr val="808080"/>
                </a:solidFill>
                <a:latin typeface="Lucida Sans Typewriter" pitchFamily="49" charset="0"/>
              </a:rPr>
              <a:t>...</a:t>
            </a:r>
            <a:r>
              <a:rPr lang="en-US" dirty="0" smtClean="0">
                <a:solidFill>
                  <a:prstClr val="black"/>
                </a:solidFill>
                <a:latin typeface="Lucida Sans Typewriter" pitchFamily="49" charset="0"/>
              </a:rPr>
              <a:t> </a:t>
            </a:r>
            <a:r>
              <a:rPr lang="en-US" dirty="0" smtClean="0">
                <a:solidFill>
                  <a:srgbClr val="008000"/>
                </a:solidFill>
                <a:latin typeface="Lucida Sans Typewriter" pitchFamily="49" charset="0"/>
              </a:rPr>
              <a:t>–-Completed</a:t>
            </a:r>
            <a:endParaRPr lang="en-US" dirty="0">
              <a:solidFill>
                <a:srgbClr val="008000"/>
              </a:solidFill>
              <a:latin typeface="Lucida Sans Typewriter" pitchFamily="49" charset="0"/>
            </a:endParaRPr>
          </a:p>
          <a:p>
            <a:r>
              <a:rPr lang="en-US" dirty="0" smtClean="0">
                <a:solidFill>
                  <a:srgbClr val="0000FF"/>
                </a:solidFill>
                <a:latin typeface="Lucida Sans Typewriter" pitchFamily="49" charset="0"/>
              </a:rPr>
              <a:t> INSERT</a:t>
            </a:r>
            <a:r>
              <a:rPr lang="en-US" dirty="0" smtClean="0">
                <a:solidFill>
                  <a:prstClr val="black"/>
                </a:solidFill>
                <a:latin typeface="Lucida Sans Typewriter" pitchFamily="49" charset="0"/>
              </a:rPr>
              <a:t> </a:t>
            </a:r>
            <a:r>
              <a:rPr lang="en-US" dirty="0">
                <a:solidFill>
                  <a:srgbClr val="0000FF"/>
                </a:solidFill>
                <a:latin typeface="Lucida Sans Typewriter" pitchFamily="49" charset="0"/>
              </a:rPr>
              <a:t>INTO</a:t>
            </a:r>
            <a:r>
              <a:rPr lang="en-US" dirty="0">
                <a:solidFill>
                  <a:prstClr val="black"/>
                </a:solidFill>
                <a:latin typeface="Lucida Sans Typewriter" pitchFamily="49" charset="0"/>
              </a:rPr>
              <a:t> </a:t>
            </a:r>
            <a:r>
              <a:rPr lang="en-US" dirty="0" err="1" smtClean="0">
                <a:latin typeface="Lucida Sans Typewriter" pitchFamily="49" charset="0"/>
              </a:rPr>
              <a:t>Sales.SalesOrderDetail</a:t>
            </a:r>
            <a:r>
              <a:rPr lang="en-US" dirty="0" smtClean="0">
                <a:solidFill>
                  <a:srgbClr val="808080"/>
                </a:solidFill>
                <a:latin typeface="Lucida Sans Typewriter" pitchFamily="49" charset="0"/>
              </a:rPr>
              <a:t>...</a:t>
            </a:r>
            <a:r>
              <a:rPr lang="en-US" dirty="0" smtClean="0">
                <a:solidFill>
                  <a:prstClr val="black"/>
                </a:solidFill>
                <a:latin typeface="Lucida Sans Typewriter" pitchFamily="49" charset="0"/>
              </a:rPr>
              <a:t> </a:t>
            </a:r>
            <a:r>
              <a:rPr lang="en-US" dirty="0" smtClean="0">
                <a:solidFill>
                  <a:srgbClr val="008000"/>
                </a:solidFill>
                <a:latin typeface="Lucida Sans Typewriter" pitchFamily="49" charset="0"/>
              </a:rPr>
              <a:t>–-Completed</a:t>
            </a:r>
            <a:endParaRPr lang="en-US" dirty="0">
              <a:solidFill>
                <a:srgbClr val="008000"/>
              </a:solidFill>
              <a:latin typeface="Lucida Sans Typewriter" pitchFamily="49" charset="0"/>
            </a:endParaRPr>
          </a:p>
          <a:p>
            <a:r>
              <a:rPr lang="en-US" dirty="0">
                <a:solidFill>
                  <a:srgbClr val="808080"/>
                </a:solidFill>
                <a:latin typeface="Lucida Sans Typewriter" pitchFamily="49" charset="0"/>
              </a:rPr>
              <a:t>...</a:t>
            </a:r>
          </a:p>
        </p:txBody>
      </p:sp>
    </p:spTree>
    <p:extLst>
      <p:ext uri="{BB962C8B-B14F-4D97-AF65-F5344CB8AC3E}">
        <p14:creationId xmlns:p14="http://schemas.microsoft.com/office/powerpoint/2010/main" val="31204882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COMMIT</a:t>
            </a:r>
            <a:r>
              <a:rPr lang="en-US" baseline="0" dirty="0" smtClean="0"/>
              <a:t> TRANSACTION</a:t>
            </a:r>
            <a:endParaRPr lang="en-US" dirty="0"/>
          </a:p>
        </p:txBody>
      </p:sp>
      <p:sp>
        <p:nvSpPr>
          <p:cNvPr id="3" name="Content Placeholder 2"/>
          <p:cNvSpPr>
            <a:spLocks noGrp="1"/>
          </p:cNvSpPr>
          <p:nvPr>
            <p:ph idx="1"/>
          </p:nvPr>
        </p:nvSpPr>
        <p:spPr/>
        <p:txBody>
          <a:bodyPr/>
          <a:lstStyle/>
          <a:p>
            <a:r>
              <a:rPr lang="en-US" sz="2000" dirty="0" smtClean="0"/>
              <a:t>COMMIT ensures all </a:t>
            </a:r>
            <a:r>
              <a:rPr lang="en-US" sz="2000" dirty="0"/>
              <a:t>of the transaction's </a:t>
            </a:r>
            <a:r>
              <a:rPr lang="en-US" sz="2000" dirty="0" smtClean="0"/>
              <a:t>modifications are </a:t>
            </a:r>
            <a:r>
              <a:rPr lang="en-US" sz="2000" dirty="0"/>
              <a:t>made a permanent part of the </a:t>
            </a:r>
            <a:r>
              <a:rPr lang="en-US" sz="2000" dirty="0" smtClean="0"/>
              <a:t>database</a:t>
            </a:r>
          </a:p>
          <a:p>
            <a:r>
              <a:rPr lang="en-US" sz="2000" dirty="0" smtClean="0"/>
              <a:t>COMMIT frees </a:t>
            </a:r>
            <a:r>
              <a:rPr lang="en-US" sz="2000" dirty="0"/>
              <a:t>resources, such as locks, used by the </a:t>
            </a:r>
            <a:r>
              <a:rPr lang="en-US" sz="2000" dirty="0" smtClean="0"/>
              <a:t>transaction</a:t>
            </a:r>
            <a:endParaRPr lang="en-US" sz="2000" dirty="0"/>
          </a:p>
          <a:p>
            <a:r>
              <a:rPr lang="en-US" sz="2000" dirty="0" smtClean="0"/>
              <a:t>In your </a:t>
            </a:r>
            <a:r>
              <a:rPr lang="en-US" sz="2000" dirty="0"/>
              <a:t>T-SQL </a:t>
            </a:r>
            <a:r>
              <a:rPr lang="en-US" sz="2000" dirty="0" smtClean="0"/>
              <a:t>code: If a transaction is successful, commit it</a:t>
            </a:r>
          </a:p>
        </p:txBody>
      </p:sp>
      <p:sp>
        <p:nvSpPr>
          <p:cNvPr id="4" name="AutoShape 3"/>
          <p:cNvSpPr>
            <a:spLocks noChangeArrowheads="1"/>
          </p:cNvSpPr>
          <p:nvPr/>
        </p:nvSpPr>
        <p:spPr bwMode="auto">
          <a:xfrm>
            <a:off x="542598" y="2648341"/>
            <a:ext cx="7584141" cy="1822192"/>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r>
              <a:rPr lang="en-US" dirty="0">
                <a:solidFill>
                  <a:srgbClr val="0000FF"/>
                </a:solidFill>
                <a:latin typeface="Lucida Sans Typewriter" pitchFamily="49" charset="0"/>
              </a:rPr>
              <a:t>BEGIN</a:t>
            </a:r>
            <a:r>
              <a:rPr lang="en-US" dirty="0">
                <a:solidFill>
                  <a:prstClr val="black"/>
                </a:solidFill>
                <a:latin typeface="Lucida Sans Typewriter" pitchFamily="49" charset="0"/>
              </a:rPr>
              <a:t> </a:t>
            </a:r>
            <a:r>
              <a:rPr lang="en-US" dirty="0">
                <a:solidFill>
                  <a:srgbClr val="0000FF"/>
                </a:solidFill>
                <a:latin typeface="Lucida Sans Typewriter" pitchFamily="49" charset="0"/>
              </a:rPr>
              <a:t>TRY</a:t>
            </a:r>
          </a:p>
          <a:p>
            <a:r>
              <a:rPr lang="en-US" dirty="0">
                <a:solidFill>
                  <a:prstClr val="black"/>
                </a:solidFill>
                <a:latin typeface="Lucida Sans Typewriter" pitchFamily="49" charset="0"/>
              </a:rPr>
              <a:t> </a:t>
            </a:r>
            <a:r>
              <a:rPr lang="en-US" dirty="0">
                <a:solidFill>
                  <a:srgbClr val="0000FF"/>
                </a:solidFill>
                <a:latin typeface="Lucida Sans Typewriter" pitchFamily="49" charset="0"/>
              </a:rPr>
              <a:t>BEGIN</a:t>
            </a:r>
            <a:r>
              <a:rPr lang="en-US" dirty="0">
                <a:solidFill>
                  <a:prstClr val="black"/>
                </a:solidFill>
                <a:latin typeface="Lucida Sans Typewriter" pitchFamily="49" charset="0"/>
              </a:rPr>
              <a:t> </a:t>
            </a:r>
            <a:r>
              <a:rPr lang="en-US" dirty="0">
                <a:solidFill>
                  <a:srgbClr val="0000FF"/>
                </a:solidFill>
                <a:latin typeface="Lucida Sans Typewriter" pitchFamily="49" charset="0"/>
              </a:rPr>
              <a:t>TRAN</a:t>
            </a:r>
            <a:r>
              <a:rPr lang="en-US" dirty="0">
                <a:solidFill>
                  <a:prstClr val="black"/>
                </a:solidFill>
                <a:latin typeface="Lucida Sans Typewriter" pitchFamily="49" charset="0"/>
              </a:rPr>
              <a:t> </a:t>
            </a:r>
            <a:r>
              <a:rPr lang="en-US" dirty="0">
                <a:solidFill>
                  <a:srgbClr val="008000"/>
                </a:solidFill>
                <a:latin typeface="Lucida Sans Typewriter" pitchFamily="49" charset="0"/>
              </a:rPr>
              <a:t>-- marks beginning </a:t>
            </a:r>
            <a:r>
              <a:rPr lang="en-US" dirty="0" smtClean="0">
                <a:solidFill>
                  <a:srgbClr val="008000"/>
                </a:solidFill>
                <a:latin typeface="Lucida Sans Typewriter" pitchFamily="49" charset="0"/>
              </a:rPr>
              <a:t>of transaction</a:t>
            </a:r>
            <a:endParaRPr lang="en-US" dirty="0">
              <a:solidFill>
                <a:srgbClr val="008000"/>
              </a:solidFill>
              <a:latin typeface="Lucida Sans Typewriter" pitchFamily="49" charset="0"/>
            </a:endParaRPr>
          </a:p>
          <a:p>
            <a:r>
              <a:rPr lang="en-US" dirty="0">
                <a:solidFill>
                  <a:prstClr val="black"/>
                </a:solidFill>
                <a:latin typeface="Lucida Sans Typewriter" pitchFamily="49" charset="0"/>
              </a:rPr>
              <a:t> </a:t>
            </a:r>
            <a:r>
              <a:rPr lang="en-US" dirty="0">
                <a:solidFill>
                  <a:srgbClr val="0000FF"/>
                </a:solidFill>
                <a:latin typeface="Lucida Sans Typewriter" pitchFamily="49" charset="0"/>
              </a:rPr>
              <a:t>INSERT</a:t>
            </a:r>
            <a:r>
              <a:rPr lang="en-US" dirty="0">
                <a:solidFill>
                  <a:prstClr val="black"/>
                </a:solidFill>
                <a:latin typeface="Lucida Sans Typewriter" pitchFamily="49" charset="0"/>
              </a:rPr>
              <a:t> </a:t>
            </a:r>
            <a:r>
              <a:rPr lang="en-US" dirty="0">
                <a:solidFill>
                  <a:srgbClr val="0000FF"/>
                </a:solidFill>
                <a:latin typeface="Lucida Sans Typewriter" pitchFamily="49" charset="0"/>
              </a:rPr>
              <a:t>INTO</a:t>
            </a:r>
            <a:r>
              <a:rPr lang="en-US" dirty="0">
                <a:solidFill>
                  <a:prstClr val="black"/>
                </a:solidFill>
                <a:latin typeface="Lucida Sans Typewriter" pitchFamily="49" charset="0"/>
              </a:rPr>
              <a:t> </a:t>
            </a:r>
            <a:r>
              <a:rPr lang="en-US" dirty="0" err="1" smtClean="0">
                <a:latin typeface="Lucida Sans Typewriter" pitchFamily="49" charset="0"/>
              </a:rPr>
              <a:t>Sales.SalesOrderHeader</a:t>
            </a:r>
            <a:r>
              <a:rPr lang="en-US" dirty="0" smtClean="0">
                <a:solidFill>
                  <a:srgbClr val="808080"/>
                </a:solidFill>
                <a:latin typeface="Lucida Sans Typewriter" pitchFamily="49" charset="0"/>
              </a:rPr>
              <a:t>...</a:t>
            </a:r>
            <a:r>
              <a:rPr lang="en-US" dirty="0" smtClean="0">
                <a:solidFill>
                  <a:prstClr val="black"/>
                </a:solidFill>
                <a:latin typeface="Lucida Sans Typewriter" pitchFamily="49" charset="0"/>
              </a:rPr>
              <a:t> </a:t>
            </a:r>
            <a:endParaRPr lang="en-US" dirty="0">
              <a:solidFill>
                <a:prstClr val="black"/>
              </a:solidFill>
              <a:latin typeface="Lucida Sans Typewriter" pitchFamily="49" charset="0"/>
            </a:endParaRPr>
          </a:p>
          <a:p>
            <a:r>
              <a:rPr lang="en-US" dirty="0">
                <a:solidFill>
                  <a:prstClr val="black"/>
                </a:solidFill>
                <a:latin typeface="Lucida Sans Typewriter" pitchFamily="49" charset="0"/>
              </a:rPr>
              <a:t> </a:t>
            </a:r>
            <a:r>
              <a:rPr lang="en-US" dirty="0">
                <a:solidFill>
                  <a:srgbClr val="0000FF"/>
                </a:solidFill>
                <a:latin typeface="Lucida Sans Typewriter" pitchFamily="49" charset="0"/>
              </a:rPr>
              <a:t>INSERT</a:t>
            </a:r>
            <a:r>
              <a:rPr lang="en-US" dirty="0">
                <a:solidFill>
                  <a:prstClr val="black"/>
                </a:solidFill>
                <a:latin typeface="Lucida Sans Typewriter" pitchFamily="49" charset="0"/>
              </a:rPr>
              <a:t> </a:t>
            </a:r>
            <a:r>
              <a:rPr lang="en-US" dirty="0">
                <a:solidFill>
                  <a:srgbClr val="0000FF"/>
                </a:solidFill>
                <a:latin typeface="Lucida Sans Typewriter" pitchFamily="49" charset="0"/>
              </a:rPr>
              <a:t>INTO</a:t>
            </a:r>
            <a:r>
              <a:rPr lang="en-US" dirty="0">
                <a:solidFill>
                  <a:prstClr val="black"/>
                </a:solidFill>
                <a:latin typeface="Lucida Sans Typewriter" pitchFamily="49" charset="0"/>
              </a:rPr>
              <a:t> </a:t>
            </a:r>
            <a:r>
              <a:rPr lang="en-US" dirty="0" err="1" smtClean="0">
                <a:latin typeface="Lucida Sans Typewriter" pitchFamily="49" charset="0"/>
              </a:rPr>
              <a:t>Sales.SalesOrderDetail</a:t>
            </a:r>
            <a:r>
              <a:rPr lang="en-US" dirty="0" smtClean="0">
                <a:solidFill>
                  <a:srgbClr val="808080"/>
                </a:solidFill>
                <a:latin typeface="Lucida Sans Typewriter" pitchFamily="49" charset="0"/>
              </a:rPr>
              <a:t>...</a:t>
            </a:r>
            <a:r>
              <a:rPr lang="en-US" dirty="0" smtClean="0">
                <a:solidFill>
                  <a:prstClr val="black"/>
                </a:solidFill>
                <a:latin typeface="Lucida Sans Typewriter" pitchFamily="49" charset="0"/>
              </a:rPr>
              <a:t> </a:t>
            </a:r>
          </a:p>
          <a:p>
            <a:r>
              <a:rPr lang="en-US" dirty="0" smtClean="0">
                <a:solidFill>
                  <a:prstClr val="black"/>
                </a:solidFill>
                <a:latin typeface="Lucida Sans Typewriter" pitchFamily="49" charset="0"/>
              </a:rPr>
              <a:t> </a:t>
            </a:r>
            <a:r>
              <a:rPr lang="en-US" dirty="0" smtClean="0">
                <a:solidFill>
                  <a:srgbClr val="0000FF"/>
                </a:solidFill>
                <a:latin typeface="Lucida Sans Typewriter" pitchFamily="49" charset="0"/>
              </a:rPr>
              <a:t>COMMIT</a:t>
            </a:r>
            <a:r>
              <a:rPr lang="en-US" dirty="0" smtClean="0">
                <a:solidFill>
                  <a:prstClr val="black"/>
                </a:solidFill>
                <a:latin typeface="Lucida Sans Typewriter" pitchFamily="49" charset="0"/>
              </a:rPr>
              <a:t> </a:t>
            </a:r>
            <a:r>
              <a:rPr lang="en-US" dirty="0" smtClean="0">
                <a:solidFill>
                  <a:srgbClr val="0000FF"/>
                </a:solidFill>
                <a:latin typeface="Lucida Sans Typewriter" pitchFamily="49" charset="0"/>
              </a:rPr>
              <a:t>TRAN</a:t>
            </a:r>
            <a:r>
              <a:rPr lang="en-US" dirty="0" smtClean="0">
                <a:solidFill>
                  <a:prstClr val="black"/>
                </a:solidFill>
                <a:latin typeface="Lucida Sans Typewriter" pitchFamily="49" charset="0"/>
              </a:rPr>
              <a:t> </a:t>
            </a:r>
            <a:r>
              <a:rPr lang="en-US" dirty="0" smtClean="0">
                <a:solidFill>
                  <a:srgbClr val="008000"/>
                </a:solidFill>
                <a:latin typeface="Lucida Sans Typewriter" pitchFamily="49" charset="0"/>
              </a:rPr>
              <a:t>-- mark the transaction as complete</a:t>
            </a:r>
          </a:p>
          <a:p>
            <a:r>
              <a:rPr lang="en-US" dirty="0" smtClean="0">
                <a:solidFill>
                  <a:srgbClr val="0000FF"/>
                </a:solidFill>
                <a:latin typeface="Lucida Sans Typewriter" pitchFamily="49" charset="0"/>
              </a:rPr>
              <a:t>END</a:t>
            </a:r>
            <a:r>
              <a:rPr lang="en-US" dirty="0" smtClean="0">
                <a:solidFill>
                  <a:prstClr val="black"/>
                </a:solidFill>
                <a:latin typeface="Lucida Sans Typewriter" pitchFamily="49" charset="0"/>
              </a:rPr>
              <a:t> </a:t>
            </a:r>
            <a:r>
              <a:rPr lang="en-US" dirty="0">
                <a:solidFill>
                  <a:srgbClr val="0000FF"/>
                </a:solidFill>
                <a:latin typeface="Lucida Sans Typewriter" pitchFamily="49" charset="0"/>
              </a:rPr>
              <a:t>TRY</a:t>
            </a:r>
            <a:endParaRPr lang="en-US" dirty="0">
              <a:solidFill>
                <a:srgbClr val="808080"/>
              </a:solidFill>
              <a:latin typeface="Lucida Sans Typewriter" pitchFamily="49" charset="0"/>
            </a:endParaRPr>
          </a:p>
        </p:txBody>
      </p:sp>
    </p:spTree>
    <p:extLst>
      <p:ext uri="{BB962C8B-B14F-4D97-AF65-F5344CB8AC3E}">
        <p14:creationId xmlns:p14="http://schemas.microsoft.com/office/powerpoint/2010/main" val="336875007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ROLLBACK TRANSACTION</a:t>
            </a:r>
            <a:endParaRPr lang="en-US" dirty="0"/>
          </a:p>
        </p:txBody>
      </p:sp>
      <p:sp>
        <p:nvSpPr>
          <p:cNvPr id="3" name="Content Placeholder 2"/>
          <p:cNvSpPr>
            <a:spLocks noGrp="1"/>
          </p:cNvSpPr>
          <p:nvPr>
            <p:ph idx="1"/>
          </p:nvPr>
        </p:nvSpPr>
        <p:spPr/>
        <p:txBody>
          <a:bodyPr/>
          <a:lstStyle/>
          <a:p>
            <a:r>
              <a:rPr lang="en-US" dirty="0" smtClean="0"/>
              <a:t>A </a:t>
            </a:r>
            <a:r>
              <a:rPr lang="en-US" dirty="0"/>
              <a:t>ROLLBACK statement </a:t>
            </a:r>
            <a:r>
              <a:rPr lang="en-US" dirty="0" smtClean="0"/>
              <a:t>undoes all </a:t>
            </a:r>
            <a:r>
              <a:rPr lang="en-US" dirty="0"/>
              <a:t>modifications made in the transaction by </a:t>
            </a:r>
            <a:r>
              <a:rPr lang="en-US" dirty="0" smtClean="0"/>
              <a:t>reverting </a:t>
            </a:r>
            <a:r>
              <a:rPr lang="en-US" dirty="0"/>
              <a:t>the data to the state it was in at the </a:t>
            </a:r>
            <a:r>
              <a:rPr lang="en-US" dirty="0" smtClean="0"/>
              <a:t>beginning </a:t>
            </a:r>
            <a:r>
              <a:rPr lang="en-US" dirty="0"/>
              <a:t>of the </a:t>
            </a:r>
            <a:r>
              <a:rPr lang="en-US" dirty="0" smtClean="0"/>
              <a:t>transaction </a:t>
            </a:r>
            <a:endParaRPr lang="en-US" dirty="0"/>
          </a:p>
          <a:p>
            <a:r>
              <a:rPr lang="en-US" dirty="0" smtClean="0"/>
              <a:t>ROLLBACK frees resources, such as locks, </a:t>
            </a:r>
            <a:r>
              <a:rPr lang="en-US" dirty="0"/>
              <a:t>held by the </a:t>
            </a:r>
            <a:r>
              <a:rPr lang="en-US" dirty="0" smtClean="0"/>
              <a:t>transaction</a:t>
            </a:r>
          </a:p>
          <a:p>
            <a:r>
              <a:rPr lang="en-US" dirty="0" smtClean="0"/>
              <a:t>Before rolling back, you can test the state of the transaction with the XACT_STATE function</a:t>
            </a:r>
          </a:p>
          <a:p>
            <a:r>
              <a:rPr lang="en-US" dirty="0" smtClean="0"/>
              <a:t>In your </a:t>
            </a:r>
            <a:r>
              <a:rPr lang="en-US" dirty="0"/>
              <a:t>T-SQL </a:t>
            </a:r>
            <a:r>
              <a:rPr lang="en-US" dirty="0" smtClean="0"/>
              <a:t>code: If an error occurs, ROLLBACK to the point of the BEGIN TRANSACTION statement</a:t>
            </a:r>
          </a:p>
          <a:p>
            <a:endParaRPr lang="en-US" dirty="0" smtClean="0"/>
          </a:p>
        </p:txBody>
      </p:sp>
      <p:sp>
        <p:nvSpPr>
          <p:cNvPr id="5" name="AutoShape 3"/>
          <p:cNvSpPr>
            <a:spLocks noChangeArrowheads="1"/>
          </p:cNvSpPr>
          <p:nvPr/>
        </p:nvSpPr>
        <p:spPr bwMode="auto">
          <a:xfrm>
            <a:off x="650222" y="3455398"/>
            <a:ext cx="7584141" cy="1246763"/>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r>
              <a:rPr lang="en-US" dirty="0">
                <a:solidFill>
                  <a:srgbClr val="0000FF"/>
                </a:solidFill>
                <a:latin typeface="Lucida Sans Typewriter" pitchFamily="49" charset="0"/>
              </a:rPr>
              <a:t>BEGIN</a:t>
            </a:r>
            <a:r>
              <a:rPr lang="en-US" dirty="0">
                <a:solidFill>
                  <a:prstClr val="black"/>
                </a:solidFill>
                <a:latin typeface="Lucida Sans Typewriter" pitchFamily="49" charset="0"/>
              </a:rPr>
              <a:t> </a:t>
            </a:r>
            <a:r>
              <a:rPr lang="en-US" dirty="0">
                <a:solidFill>
                  <a:srgbClr val="0000FF"/>
                </a:solidFill>
                <a:latin typeface="Lucida Sans Typewriter" pitchFamily="49" charset="0"/>
              </a:rPr>
              <a:t>CATCH</a:t>
            </a:r>
          </a:p>
          <a:p>
            <a:r>
              <a:rPr lang="en-US" dirty="0">
                <a:solidFill>
                  <a:prstClr val="black"/>
                </a:solidFill>
                <a:latin typeface="Lucida Sans Typewriter" pitchFamily="49" charset="0"/>
              </a:rPr>
              <a:t> </a:t>
            </a:r>
            <a:r>
              <a:rPr lang="en-US" dirty="0">
                <a:solidFill>
                  <a:srgbClr val="0000FF"/>
                </a:solidFill>
                <a:latin typeface="Lucida Sans Typewriter" pitchFamily="49" charset="0"/>
              </a:rPr>
              <a:t>SELECT</a:t>
            </a:r>
            <a:r>
              <a:rPr lang="en-US" dirty="0">
                <a:solidFill>
                  <a:prstClr val="black"/>
                </a:solidFill>
                <a:latin typeface="Lucida Sans Typewriter" pitchFamily="49" charset="0"/>
              </a:rPr>
              <a:t> </a:t>
            </a:r>
            <a:r>
              <a:rPr lang="en-US" dirty="0">
                <a:solidFill>
                  <a:srgbClr val="FF00FF"/>
                </a:solidFill>
                <a:latin typeface="Lucida Sans Typewriter" pitchFamily="49" charset="0"/>
              </a:rPr>
              <a:t>ERROR_NUMBER</a:t>
            </a:r>
            <a:r>
              <a:rPr lang="en-US" dirty="0">
                <a:solidFill>
                  <a:srgbClr val="808080"/>
                </a:solidFill>
                <a:latin typeface="Lucida Sans Typewriter" pitchFamily="49" charset="0"/>
              </a:rPr>
              <a:t>()</a:t>
            </a:r>
            <a:r>
              <a:rPr lang="en-US" dirty="0">
                <a:solidFill>
                  <a:prstClr val="black"/>
                </a:solidFill>
                <a:latin typeface="Lucida Sans Typewriter" pitchFamily="49" charset="0"/>
              </a:rPr>
              <a:t> </a:t>
            </a:r>
            <a:r>
              <a:rPr lang="en-US" dirty="0">
                <a:solidFill>
                  <a:srgbClr val="008000"/>
                </a:solidFill>
                <a:latin typeface="Lucida Sans Typewriter" pitchFamily="49" charset="0"/>
              </a:rPr>
              <a:t>--sample error handling</a:t>
            </a:r>
          </a:p>
          <a:p>
            <a:r>
              <a:rPr lang="en-US" dirty="0">
                <a:solidFill>
                  <a:prstClr val="black"/>
                </a:solidFill>
                <a:latin typeface="Lucida Sans Typewriter" pitchFamily="49" charset="0"/>
              </a:rPr>
              <a:t> </a:t>
            </a:r>
            <a:r>
              <a:rPr lang="en-US" dirty="0">
                <a:solidFill>
                  <a:srgbClr val="0000FF"/>
                </a:solidFill>
                <a:latin typeface="Lucida Sans Typewriter" pitchFamily="49" charset="0"/>
              </a:rPr>
              <a:t>ROLLBACK</a:t>
            </a:r>
            <a:r>
              <a:rPr lang="en-US" dirty="0">
                <a:solidFill>
                  <a:prstClr val="black"/>
                </a:solidFill>
                <a:latin typeface="Lucida Sans Typewriter" pitchFamily="49" charset="0"/>
              </a:rPr>
              <a:t> </a:t>
            </a:r>
            <a:r>
              <a:rPr lang="en-US" dirty="0">
                <a:solidFill>
                  <a:srgbClr val="0000FF"/>
                </a:solidFill>
                <a:latin typeface="Lucida Sans Typewriter" pitchFamily="49" charset="0"/>
              </a:rPr>
              <a:t>TRAN</a:t>
            </a:r>
          </a:p>
          <a:p>
            <a:r>
              <a:rPr lang="en-US" dirty="0">
                <a:solidFill>
                  <a:srgbClr val="0000FF"/>
                </a:solidFill>
                <a:latin typeface="Lucida Sans Typewriter" pitchFamily="49" charset="0"/>
              </a:rPr>
              <a:t>END</a:t>
            </a:r>
            <a:r>
              <a:rPr lang="en-US" dirty="0">
                <a:solidFill>
                  <a:prstClr val="black"/>
                </a:solidFill>
                <a:latin typeface="Lucida Sans Typewriter" pitchFamily="49" charset="0"/>
              </a:rPr>
              <a:t> </a:t>
            </a:r>
            <a:r>
              <a:rPr lang="en-US" dirty="0">
                <a:solidFill>
                  <a:srgbClr val="0000FF"/>
                </a:solidFill>
                <a:latin typeface="Lucida Sans Typewriter" pitchFamily="49" charset="0"/>
              </a:rPr>
              <a:t>CATCH</a:t>
            </a:r>
            <a:r>
              <a:rPr lang="en-US" dirty="0">
                <a:solidFill>
                  <a:srgbClr val="808080"/>
                </a:solidFill>
                <a:latin typeface="Lucida Sans Typewriter" pitchFamily="49" charset="0"/>
              </a:rPr>
              <a:t>;</a:t>
            </a:r>
          </a:p>
        </p:txBody>
      </p:sp>
    </p:spTree>
    <p:extLst>
      <p:ext uri="{BB962C8B-B14F-4D97-AF65-F5344CB8AC3E}">
        <p14:creationId xmlns:p14="http://schemas.microsoft.com/office/powerpoint/2010/main" val="352171635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4294967295"/>
          </p:nvPr>
        </p:nvSpPr>
        <p:spPr>
          <a:xfrm>
            <a:off x="284560" y="1898420"/>
            <a:ext cx="8643938" cy="3967791"/>
          </a:xfrm>
          <a:prstGeom prst="rect">
            <a:avLst/>
          </a:prstGeom>
        </p:spPr>
        <p:txBody>
          <a:bodyPr>
            <a:normAutofit/>
          </a:bodyPr>
          <a:lstStyle/>
          <a:p>
            <a:r>
              <a:rPr lang="en-GB" sz="2800" dirty="0" smtClean="0"/>
              <a:t>Introducing T-SQL programming elements</a:t>
            </a:r>
          </a:p>
          <a:p>
            <a:r>
              <a:rPr lang="en-GB" sz="2800" dirty="0" smtClean="0"/>
              <a:t>Control of flow options</a:t>
            </a:r>
          </a:p>
          <a:p>
            <a:r>
              <a:rPr lang="en-GB" sz="2800" dirty="0" smtClean="0"/>
              <a:t>Implementing error checking</a:t>
            </a:r>
          </a:p>
          <a:p>
            <a:r>
              <a:rPr lang="en-GB" sz="2800" dirty="0" smtClean="0"/>
              <a:t>Understanding and implementing transactions</a:t>
            </a:r>
          </a:p>
        </p:txBody>
      </p:sp>
      <p:sp>
        <p:nvSpPr>
          <p:cNvPr id="2" name="Title 1"/>
          <p:cNvSpPr>
            <a:spLocks noGrp="1"/>
          </p:cNvSpPr>
          <p:nvPr>
            <p:ph type="title"/>
          </p:nvPr>
        </p:nvSpPr>
        <p:spPr/>
        <p:txBody>
          <a:bodyPr/>
          <a:lstStyle/>
          <a:p>
            <a:r>
              <a:rPr lang="en-US" smtClean="0"/>
              <a:t>Module Overview</a:t>
            </a:r>
            <a:endParaRPr lang="en-US" dirty="0"/>
          </a:p>
        </p:txBody>
      </p:sp>
    </p:spTree>
    <p:extLst>
      <p:ext uri="{BB962C8B-B14F-4D97-AF65-F5344CB8AC3E}">
        <p14:creationId xmlns:p14="http://schemas.microsoft.com/office/powerpoint/2010/main" val="362920593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XACT_ABORT</a:t>
            </a:r>
            <a:endParaRPr lang="en-US" dirty="0"/>
          </a:p>
        </p:txBody>
      </p:sp>
      <p:sp>
        <p:nvSpPr>
          <p:cNvPr id="3" name="Content Placeholder 2"/>
          <p:cNvSpPr>
            <a:spLocks noGrp="1"/>
          </p:cNvSpPr>
          <p:nvPr>
            <p:ph idx="1"/>
          </p:nvPr>
        </p:nvSpPr>
        <p:spPr>
          <a:xfrm>
            <a:off x="471488" y="937104"/>
            <a:ext cx="7751762" cy="4386262"/>
          </a:xfrm>
        </p:spPr>
        <p:txBody>
          <a:bodyPr/>
          <a:lstStyle/>
          <a:p>
            <a:r>
              <a:rPr lang="en-US" sz="2000" dirty="0" smtClean="0"/>
              <a:t>SQL Server does not automatically roll back transactions when errors occur</a:t>
            </a:r>
          </a:p>
          <a:p>
            <a:r>
              <a:rPr lang="en-US" sz="2000" dirty="0" smtClean="0"/>
              <a:t>To roll back, either use ROLLBACK statements in error-handling logic or enable XACT_ABORT</a:t>
            </a:r>
          </a:p>
          <a:p>
            <a:r>
              <a:rPr lang="en-US" sz="2000" dirty="0" smtClean="0"/>
              <a:t>XACT_ABORT specifies </a:t>
            </a:r>
            <a:r>
              <a:rPr lang="en-US" sz="2000" dirty="0"/>
              <a:t>whether SQL Server automatically rolls back the current transaction when a </a:t>
            </a:r>
            <a:r>
              <a:rPr lang="en-US" sz="2000" dirty="0" smtClean="0"/>
              <a:t>runtime error occurs</a:t>
            </a:r>
          </a:p>
          <a:p>
            <a:pPr lvl="1"/>
            <a:r>
              <a:rPr lang="en-US" sz="2000" dirty="0" smtClean="0"/>
              <a:t>When SET XACT_ABORT is ON</a:t>
            </a:r>
            <a:r>
              <a:rPr lang="en-US" sz="2000" dirty="0"/>
              <a:t>, </a:t>
            </a:r>
            <a:r>
              <a:rPr lang="en-US" sz="2000" dirty="0" smtClean="0"/>
              <a:t>the </a:t>
            </a:r>
            <a:r>
              <a:rPr lang="en-US" sz="2000" dirty="0"/>
              <a:t>entire transaction is terminated and rolled </a:t>
            </a:r>
            <a:r>
              <a:rPr lang="en-US" sz="2000" dirty="0" smtClean="0"/>
              <a:t>back on error, unless occurring in TRY block</a:t>
            </a:r>
          </a:p>
          <a:p>
            <a:pPr lvl="1"/>
            <a:r>
              <a:rPr lang="en-US" sz="2000" dirty="0" smtClean="0"/>
              <a:t>SET XACT_ABORT OFF is the default setting</a:t>
            </a:r>
          </a:p>
          <a:p>
            <a:r>
              <a:rPr lang="en-US" sz="2000" dirty="0" smtClean="0"/>
              <a:t>Change XACT_ABORT </a:t>
            </a:r>
            <a:r>
              <a:rPr lang="en-US" sz="2000" dirty="0"/>
              <a:t>value with the SET command</a:t>
            </a:r>
            <a:r>
              <a:rPr lang="en-US" sz="2000" dirty="0" smtClean="0"/>
              <a:t>:</a:t>
            </a:r>
          </a:p>
        </p:txBody>
      </p:sp>
      <p:sp>
        <p:nvSpPr>
          <p:cNvPr id="4" name="AutoShape 3"/>
          <p:cNvSpPr>
            <a:spLocks noChangeArrowheads="1"/>
          </p:cNvSpPr>
          <p:nvPr/>
        </p:nvSpPr>
        <p:spPr bwMode="auto">
          <a:xfrm>
            <a:off x="460375" y="4458514"/>
            <a:ext cx="7581418" cy="415588"/>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r>
              <a:rPr lang="en-US" sz="2000" dirty="0">
                <a:solidFill>
                  <a:srgbClr val="0000FF"/>
                </a:solidFill>
                <a:latin typeface="Lucida Sans Typewriter" pitchFamily="49" charset="0"/>
              </a:rPr>
              <a:t>SET</a:t>
            </a:r>
            <a:r>
              <a:rPr lang="en-US" sz="2000" dirty="0">
                <a:solidFill>
                  <a:prstClr val="black"/>
                </a:solidFill>
                <a:latin typeface="Lucida Sans Typewriter" pitchFamily="49" charset="0"/>
              </a:rPr>
              <a:t> </a:t>
            </a:r>
            <a:r>
              <a:rPr lang="en-US" sz="2000" dirty="0">
                <a:solidFill>
                  <a:srgbClr val="0000FF"/>
                </a:solidFill>
                <a:latin typeface="Lucida Sans Typewriter" pitchFamily="49" charset="0"/>
              </a:rPr>
              <a:t>XACT_ABORT</a:t>
            </a:r>
            <a:r>
              <a:rPr lang="en-US" sz="2000" dirty="0">
                <a:solidFill>
                  <a:prstClr val="black"/>
                </a:solidFill>
                <a:latin typeface="Lucida Sans Typewriter" pitchFamily="49" charset="0"/>
              </a:rPr>
              <a:t> </a:t>
            </a:r>
            <a:r>
              <a:rPr lang="en-US" sz="2000" dirty="0">
                <a:solidFill>
                  <a:srgbClr val="0000FF"/>
                </a:solidFill>
                <a:latin typeface="Lucida Sans Typewriter" pitchFamily="49" charset="0"/>
              </a:rPr>
              <a:t>ON</a:t>
            </a:r>
            <a:r>
              <a:rPr lang="en-US" sz="2000" dirty="0">
                <a:solidFill>
                  <a:srgbClr val="808080"/>
                </a:solidFill>
                <a:latin typeface="Lucida Sans Typewriter" pitchFamily="49" charset="0"/>
              </a:rPr>
              <a:t>;</a:t>
            </a:r>
            <a:endParaRPr lang="en-US" sz="2000" dirty="0">
              <a:solidFill>
                <a:srgbClr val="0000FF"/>
              </a:solidFill>
              <a:latin typeface="Lucida Sans Typewriter" pitchFamily="49" charset="0"/>
            </a:endParaRPr>
          </a:p>
        </p:txBody>
      </p:sp>
    </p:spTree>
    <p:extLst>
      <p:ext uri="{BB962C8B-B14F-4D97-AF65-F5344CB8AC3E}">
        <p14:creationId xmlns:p14="http://schemas.microsoft.com/office/powerpoint/2010/main" val="276726552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0" y="4232063"/>
            <a:ext cx="9144000" cy="1341621"/>
          </a:xfrm>
          <a:prstGeom prst="rect">
            <a:avLst/>
          </a:prstGeom>
          <a:solidFill>
            <a:schemeClr val="accent3">
              <a:lumMod val="60000"/>
              <a:lumOff val="4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400" dirty="0">
              <a:gradFill>
                <a:gsLst>
                  <a:gs pos="0">
                    <a:srgbClr val="FFFFFF"/>
                  </a:gs>
                  <a:gs pos="100000">
                    <a:srgbClr val="FFFFFF"/>
                  </a:gs>
                </a:gsLst>
                <a:lin ang="5400000" scaled="0"/>
              </a:gradFill>
            </a:endParaRPr>
          </a:p>
        </p:txBody>
      </p:sp>
      <p:sp>
        <p:nvSpPr>
          <p:cNvPr id="4" name="Subtitle 3"/>
          <p:cNvSpPr>
            <a:spLocks noGrp="1"/>
          </p:cNvSpPr>
          <p:nvPr>
            <p:ph type="subTitle" idx="1"/>
          </p:nvPr>
        </p:nvSpPr>
        <p:spPr>
          <a:xfrm>
            <a:off x="311808" y="4100695"/>
            <a:ext cx="7865720" cy="1604356"/>
          </a:xfrm>
        </p:spPr>
        <p:txBody>
          <a:bodyPr/>
          <a:lstStyle/>
          <a:p>
            <a:r>
              <a:rPr lang="en-US" sz="4000" b="0" cap="none" dirty="0" smtClean="0">
                <a:latin typeface="Segoe UI Light" panose="020B0502040204020203" pitchFamily="34" charset="0"/>
                <a:cs typeface="Segoe UI Light" panose="020B0502040204020203" pitchFamily="34" charset="0"/>
              </a:rPr>
              <a:t>Working with transactions</a:t>
            </a:r>
            <a:endParaRPr lang="en-US" sz="4000" cap="none" dirty="0">
              <a:latin typeface="Segoe UI Light" panose="020B0502040204020203" pitchFamily="34" charset="0"/>
              <a:cs typeface="Segoe UI Light" panose="020B0502040204020203" pitchFamily="34" charset="0"/>
            </a:endParaRPr>
          </a:p>
        </p:txBody>
      </p:sp>
      <p:sp>
        <p:nvSpPr>
          <p:cNvPr id="2" name="Text Placeholder 1"/>
          <p:cNvSpPr>
            <a:spLocks noGrp="1"/>
          </p:cNvSpPr>
          <p:nvPr>
            <p:ph type="body" sz="quarter" idx="10"/>
          </p:nvPr>
        </p:nvSpPr>
        <p:spPr/>
        <p:txBody>
          <a:bodyPr/>
          <a:lstStyle/>
          <a:p>
            <a:r>
              <a:rPr lang="en-US" dirty="0" smtClean="0"/>
              <a:t>Demo</a:t>
            </a:r>
            <a:endParaRPr lang="en-US" dirty="0"/>
          </a:p>
        </p:txBody>
      </p:sp>
    </p:spTree>
    <p:extLst>
      <p:ext uri="{BB962C8B-B14F-4D97-AF65-F5344CB8AC3E}">
        <p14:creationId xmlns:p14="http://schemas.microsoft.com/office/powerpoint/2010/main" val="3307230628"/>
      </p:ext>
    </p:extLst>
  </p:cSld>
  <p:clrMapOvr>
    <a:masterClrMapping/>
  </p:clrMapOvr>
  <p:transition>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Summary</a:t>
            </a:r>
            <a:endParaRPr lang="en-US" dirty="0"/>
          </a:p>
        </p:txBody>
      </p:sp>
      <p:sp>
        <p:nvSpPr>
          <p:cNvPr id="15363" name="Content Placeholder 2"/>
          <p:cNvSpPr>
            <a:spLocks noGrp="1"/>
          </p:cNvSpPr>
          <p:nvPr>
            <p:ph idx="1"/>
          </p:nvPr>
        </p:nvSpPr>
        <p:spPr/>
        <p:txBody>
          <a:bodyPr/>
          <a:lstStyle/>
          <a:p>
            <a:r>
              <a:rPr lang="en-US" sz="2000" dirty="0"/>
              <a:t>T-SQL batches are collections of one or more T-SQL statements sent to SQL Server as a </a:t>
            </a:r>
            <a:r>
              <a:rPr lang="en-US" sz="2000" dirty="0" smtClean="0"/>
              <a:t>unit</a:t>
            </a:r>
          </a:p>
          <a:p>
            <a:r>
              <a:rPr lang="en-US" sz="2000" dirty="0" smtClean="0"/>
              <a:t>Syntax </a:t>
            </a:r>
            <a:r>
              <a:rPr lang="en-US" sz="2000" dirty="0"/>
              <a:t>errors </a:t>
            </a:r>
            <a:r>
              <a:rPr lang="en-US" sz="2000" dirty="0" smtClean="0"/>
              <a:t>can cause </a:t>
            </a:r>
            <a:r>
              <a:rPr lang="en-US" sz="2000" dirty="0"/>
              <a:t>the entire batch to be </a:t>
            </a:r>
            <a:r>
              <a:rPr lang="en-US" sz="2000" dirty="0" smtClean="0"/>
              <a:t>rejected and runtime </a:t>
            </a:r>
            <a:r>
              <a:rPr lang="en-US" sz="2000" dirty="0"/>
              <a:t>errors may allow the batch to continue after </a:t>
            </a:r>
            <a:r>
              <a:rPr lang="en-US" sz="2000" dirty="0" smtClean="0"/>
              <a:t>failure</a:t>
            </a:r>
            <a:r>
              <a:rPr lang="en-US" sz="2000" dirty="0"/>
              <a:t> </a:t>
            </a:r>
            <a:r>
              <a:rPr lang="en-US" sz="2000" dirty="0" smtClean="0"/>
              <a:t>so batches should handle errors thrown</a:t>
            </a:r>
            <a:endParaRPr lang="en-US" sz="2000" dirty="0"/>
          </a:p>
          <a:p>
            <a:endParaRPr lang="en-US" sz="2000" dirty="0"/>
          </a:p>
          <a:p>
            <a:r>
              <a:rPr lang="en-US" sz="2000" dirty="0" smtClean="0"/>
              <a:t>Variables </a:t>
            </a:r>
            <a:r>
              <a:rPr lang="en-US" sz="2000" dirty="0"/>
              <a:t>are defined with the DECLARE keyword and begin with </a:t>
            </a:r>
            <a:r>
              <a:rPr lang="en-US" sz="2000" dirty="0" smtClean="0"/>
              <a:t>@ and are </a:t>
            </a:r>
            <a:r>
              <a:rPr lang="en-US" sz="2000" dirty="0"/>
              <a:t>objects that allow storage of a value for use later in the same </a:t>
            </a:r>
            <a:r>
              <a:rPr lang="en-US" sz="2000" dirty="0" smtClean="0"/>
              <a:t>batch. </a:t>
            </a:r>
            <a:r>
              <a:rPr lang="en-US" sz="2000" dirty="0"/>
              <a:t>Values can be assigned </a:t>
            </a:r>
            <a:r>
              <a:rPr lang="en-US" sz="2000" dirty="0" smtClean="0"/>
              <a:t>to variables with </a:t>
            </a:r>
            <a:r>
              <a:rPr lang="en-US" sz="2000" dirty="0"/>
              <a:t>a SET command or a SELECT statement</a:t>
            </a:r>
          </a:p>
          <a:p>
            <a:endParaRPr lang="en-US" sz="2000" dirty="0"/>
          </a:p>
          <a:p>
            <a:r>
              <a:rPr lang="en-US" sz="2000" dirty="0" smtClean="0"/>
              <a:t>Synonyms are </a:t>
            </a:r>
            <a:r>
              <a:rPr lang="en-US" sz="2000" dirty="0"/>
              <a:t>an alias or link to an object stored either </a:t>
            </a:r>
            <a:r>
              <a:rPr lang="en-US" sz="2000" dirty="0" smtClean="0"/>
              <a:t>locally on </a:t>
            </a:r>
            <a:r>
              <a:rPr lang="en-US" sz="2000" dirty="0"/>
              <a:t>the same SQL Server instance or on a linked </a:t>
            </a:r>
            <a:r>
              <a:rPr lang="en-US" sz="2000" dirty="0" smtClean="0"/>
              <a:t>server. They are used to point </a:t>
            </a:r>
            <a:r>
              <a:rPr lang="en-US" sz="2000" dirty="0"/>
              <a:t>to tables, views, procedures, and functions</a:t>
            </a:r>
          </a:p>
          <a:p>
            <a:endParaRPr lang="en-US" sz="2000" dirty="0"/>
          </a:p>
          <a:p>
            <a:endParaRPr lang="en-US" sz="2000" dirty="0" smtClean="0"/>
          </a:p>
          <a:p>
            <a:endParaRPr lang="en-US" sz="2000" dirty="0" smtClean="0"/>
          </a:p>
        </p:txBody>
      </p:sp>
      <p:sp>
        <p:nvSpPr>
          <p:cNvPr id="6" name="Rectangle 30"/>
          <p:cNvSpPr>
            <a:spLocks noChangeArrowheads="1"/>
          </p:cNvSpPr>
          <p:nvPr/>
        </p:nvSpPr>
        <p:spPr bwMode="auto">
          <a:xfrm>
            <a:off x="6038307" y="3567613"/>
            <a:ext cx="2625725" cy="2710171"/>
          </a:xfrm>
          <a:prstGeom prst="rect">
            <a:avLst/>
          </a:prstGeom>
          <a:noFill/>
          <a:ln w="9525">
            <a:noFill/>
            <a:miter lim="800000"/>
            <a:headEnd/>
            <a:tailEnd/>
          </a:ln>
        </p:spPr>
        <p:txBody>
          <a:bodyPr lIns="0" tIns="0" rIns="0" bIns="0"/>
          <a:lstStyle/>
          <a:p>
            <a:endParaRPr lang="en-US" b="0" dirty="0"/>
          </a:p>
        </p:txBody>
      </p:sp>
    </p:spTree>
    <p:extLst>
      <p:ext uri="{BB962C8B-B14F-4D97-AF65-F5344CB8AC3E}">
        <p14:creationId xmlns:p14="http://schemas.microsoft.com/office/powerpoint/2010/main" val="144998707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Summary</a:t>
            </a:r>
            <a:endParaRPr lang="en-US" dirty="0"/>
          </a:p>
        </p:txBody>
      </p:sp>
      <p:sp>
        <p:nvSpPr>
          <p:cNvPr id="20483" name="Content Placeholder 2"/>
          <p:cNvSpPr>
            <a:spLocks noGrp="1"/>
          </p:cNvSpPr>
          <p:nvPr>
            <p:ph idx="1"/>
          </p:nvPr>
        </p:nvSpPr>
        <p:spPr>
          <a:xfrm>
            <a:off x="460375" y="741363"/>
            <a:ext cx="8347009" cy="5759341"/>
          </a:xfrm>
        </p:spPr>
        <p:txBody>
          <a:bodyPr/>
          <a:lstStyle/>
          <a:p>
            <a:r>
              <a:rPr lang="en-US" sz="2000" dirty="0" smtClean="0"/>
              <a:t>Control of flow options</a:t>
            </a:r>
          </a:p>
          <a:p>
            <a:endParaRPr lang="en-US" sz="2000" dirty="0" smtClean="0"/>
          </a:p>
        </p:txBody>
      </p:sp>
      <p:pic>
        <p:nvPicPr>
          <p:cNvPr id="3" name="Picture 2"/>
          <p:cNvPicPr>
            <a:picLocks noChangeAspect="1"/>
          </p:cNvPicPr>
          <p:nvPr/>
        </p:nvPicPr>
        <p:blipFill>
          <a:blip r:embed="rId3"/>
          <a:stretch>
            <a:fillRect/>
          </a:stretch>
        </p:blipFill>
        <p:spPr>
          <a:xfrm>
            <a:off x="748269" y="1063127"/>
            <a:ext cx="7834039" cy="865707"/>
          </a:xfrm>
          <a:prstGeom prst="rect">
            <a:avLst/>
          </a:prstGeom>
        </p:spPr>
      </p:pic>
      <p:sp>
        <p:nvSpPr>
          <p:cNvPr id="7" name="AutoShape 3"/>
          <p:cNvSpPr>
            <a:spLocks noChangeArrowheads="1"/>
          </p:cNvSpPr>
          <p:nvPr/>
        </p:nvSpPr>
        <p:spPr bwMode="auto">
          <a:xfrm>
            <a:off x="748269" y="1833335"/>
            <a:ext cx="7768041" cy="1694319"/>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r>
              <a:rPr lang="en-US" sz="2000" b="0" dirty="0">
                <a:solidFill>
                  <a:srgbClr val="0000CC"/>
                </a:solidFill>
              </a:rPr>
              <a:t>IF </a:t>
            </a:r>
            <a:r>
              <a:rPr lang="en-US" sz="2000" b="0" dirty="0">
                <a:solidFill>
                  <a:srgbClr val="FF33CC"/>
                </a:solidFill>
              </a:rPr>
              <a:t>OBJECT_ID</a:t>
            </a:r>
            <a:r>
              <a:rPr lang="en-US" sz="2000" b="0" dirty="0"/>
              <a:t> (</a:t>
            </a:r>
            <a:r>
              <a:rPr lang="en-US" sz="2000" b="0" dirty="0">
                <a:solidFill>
                  <a:srgbClr val="FF0000"/>
                </a:solidFill>
              </a:rPr>
              <a:t>‘</a:t>
            </a:r>
            <a:r>
              <a:rPr lang="en-US" sz="2000" b="0" dirty="0" err="1">
                <a:solidFill>
                  <a:srgbClr val="FF0000"/>
                </a:solidFill>
              </a:rPr>
              <a:t>Production.Product</a:t>
            </a:r>
            <a:r>
              <a:rPr lang="en-US" sz="2000" b="0" dirty="0">
                <a:solidFill>
                  <a:srgbClr val="FF0000"/>
                </a:solidFill>
              </a:rPr>
              <a:t>', 'U'</a:t>
            </a:r>
            <a:r>
              <a:rPr lang="en-US" sz="2000" b="0" dirty="0"/>
              <a:t>) IS NOT NULL</a:t>
            </a:r>
          </a:p>
          <a:p>
            <a:r>
              <a:rPr lang="en-US" sz="2000" b="0" dirty="0"/>
              <a:t>    </a:t>
            </a:r>
            <a:r>
              <a:rPr lang="en-US" sz="2000" b="0" dirty="0">
                <a:solidFill>
                  <a:srgbClr val="0000CC"/>
                </a:solidFill>
              </a:rPr>
              <a:t>PRINT</a:t>
            </a:r>
            <a:r>
              <a:rPr lang="en-US" sz="2000" b="0" dirty="0"/>
              <a:t> </a:t>
            </a:r>
            <a:r>
              <a:rPr lang="en-US" sz="2000" b="0" dirty="0">
                <a:solidFill>
                  <a:srgbClr val="FF0000"/>
                </a:solidFill>
              </a:rPr>
              <a:t>'I am here and contain data, so don’t delete me’</a:t>
            </a:r>
          </a:p>
          <a:p>
            <a:r>
              <a:rPr lang="en-US" sz="2000" b="0" dirty="0" smtClean="0">
                <a:solidFill>
                  <a:srgbClr val="0000FF"/>
                </a:solidFill>
                <a:latin typeface="Lucida Sans Typewriter" pitchFamily="49" charset="0"/>
              </a:rPr>
              <a:t>ELSE</a:t>
            </a:r>
            <a:endParaRPr lang="en-US" sz="2000" b="0" dirty="0">
              <a:solidFill>
                <a:srgbClr val="0000FF"/>
              </a:solidFill>
              <a:latin typeface="Lucida Sans Typewriter" pitchFamily="49" charset="0"/>
            </a:endParaRPr>
          </a:p>
          <a:p>
            <a:r>
              <a:rPr lang="en-US" sz="2000" dirty="0">
                <a:solidFill>
                  <a:prstClr val="black"/>
                </a:solidFill>
                <a:latin typeface="Lucida Sans Typewriter" pitchFamily="49" charset="0"/>
              </a:rPr>
              <a:t> </a:t>
            </a:r>
            <a:r>
              <a:rPr lang="en-US" sz="2000" dirty="0" smtClean="0">
                <a:solidFill>
                  <a:prstClr val="black"/>
                </a:solidFill>
                <a:latin typeface="Lucida Sans Typewriter" pitchFamily="49" charset="0"/>
              </a:rPr>
              <a:t> </a:t>
            </a:r>
            <a:r>
              <a:rPr lang="en-US" sz="2000" b="0" dirty="0" smtClean="0">
                <a:solidFill>
                  <a:srgbClr val="0000CC"/>
                </a:solidFill>
              </a:rPr>
              <a:t>PRINT</a:t>
            </a:r>
            <a:r>
              <a:rPr lang="en-US" sz="2000" b="0" dirty="0" smtClean="0"/>
              <a:t> </a:t>
            </a:r>
            <a:r>
              <a:rPr lang="en-US" sz="2000" b="0" dirty="0" smtClean="0">
                <a:solidFill>
                  <a:srgbClr val="FF0000"/>
                </a:solidFill>
              </a:rPr>
              <a:t>‘Table not found, </a:t>
            </a:r>
            <a:r>
              <a:rPr lang="en-US" sz="2000" b="0" dirty="0">
                <a:solidFill>
                  <a:srgbClr val="FF0000"/>
                </a:solidFill>
              </a:rPr>
              <a:t>so </a:t>
            </a:r>
            <a:r>
              <a:rPr lang="en-US" sz="2000" b="0" dirty="0" smtClean="0">
                <a:solidFill>
                  <a:srgbClr val="FF0000"/>
                </a:solidFill>
              </a:rPr>
              <a:t>feel free to create one’</a:t>
            </a:r>
            <a:endParaRPr lang="en-US" sz="2000" b="0" dirty="0">
              <a:solidFill>
                <a:srgbClr val="FF0000"/>
              </a:solidFill>
            </a:endParaRPr>
          </a:p>
          <a:p>
            <a:r>
              <a:rPr lang="en-US" sz="2000" b="0" dirty="0" smtClean="0">
                <a:solidFill>
                  <a:srgbClr val="0000FF"/>
                </a:solidFill>
                <a:latin typeface="Lucida Sans Typewriter" pitchFamily="49" charset="0"/>
              </a:rPr>
              <a:t>GO</a:t>
            </a:r>
            <a:endParaRPr lang="en-US" sz="2000" b="0" dirty="0">
              <a:solidFill>
                <a:srgbClr val="0000FF"/>
              </a:solidFill>
              <a:latin typeface="Lucida Sans Typewriter" pitchFamily="49" charset="0"/>
            </a:endParaRPr>
          </a:p>
        </p:txBody>
      </p:sp>
      <p:sp>
        <p:nvSpPr>
          <p:cNvPr id="8" name="AutoShape 3"/>
          <p:cNvSpPr>
            <a:spLocks noChangeArrowheads="1"/>
          </p:cNvSpPr>
          <p:nvPr/>
        </p:nvSpPr>
        <p:spPr bwMode="auto">
          <a:xfrm>
            <a:off x="748269" y="3533426"/>
            <a:ext cx="7768041" cy="2973050"/>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r>
              <a:rPr lang="en-US" sz="2000" b="0" dirty="0">
                <a:solidFill>
                  <a:srgbClr val="0000FF"/>
                </a:solidFill>
                <a:latin typeface="Lucida Sans Typewriter" pitchFamily="49" charset="0"/>
              </a:rPr>
              <a:t>BEGIN</a:t>
            </a:r>
            <a:r>
              <a:rPr lang="en-US" sz="2000" b="0" dirty="0">
                <a:solidFill>
                  <a:prstClr val="black"/>
                </a:solidFill>
                <a:latin typeface="Lucida Sans Typewriter" pitchFamily="49" charset="0"/>
              </a:rPr>
              <a:t> </a:t>
            </a:r>
            <a:r>
              <a:rPr lang="en-US" sz="2000" b="0" dirty="0">
                <a:solidFill>
                  <a:srgbClr val="0000FF"/>
                </a:solidFill>
                <a:latin typeface="Lucida Sans Typewriter" pitchFamily="49" charset="0"/>
              </a:rPr>
              <a:t>TRY</a:t>
            </a:r>
          </a:p>
          <a:p>
            <a:r>
              <a:rPr lang="en-US" sz="2000" b="0" dirty="0">
                <a:solidFill>
                  <a:prstClr val="black"/>
                </a:solidFill>
                <a:latin typeface="Lucida Sans Typewriter" pitchFamily="49" charset="0"/>
              </a:rPr>
              <a:t>	</a:t>
            </a:r>
            <a:r>
              <a:rPr lang="en-US" sz="2000" b="0" dirty="0" smtClean="0">
                <a:solidFill>
                  <a:srgbClr val="0000FF"/>
                </a:solidFill>
                <a:latin typeface="Lucida Sans Typewriter" pitchFamily="49" charset="0"/>
              </a:rPr>
              <a:t>SELECT</a:t>
            </a:r>
            <a:r>
              <a:rPr lang="en-US" sz="2000" b="0" dirty="0" smtClean="0">
                <a:solidFill>
                  <a:prstClr val="black"/>
                </a:solidFill>
                <a:latin typeface="Lucida Sans Typewriter" pitchFamily="49" charset="0"/>
              </a:rPr>
              <a:t> </a:t>
            </a:r>
            <a:r>
              <a:rPr lang="en-US" sz="2000" b="0" dirty="0">
                <a:solidFill>
                  <a:prstClr val="black"/>
                </a:solidFill>
                <a:latin typeface="Lucida Sans Typewriter" pitchFamily="49" charset="0"/>
              </a:rPr>
              <a:t>100</a:t>
            </a:r>
            <a:r>
              <a:rPr lang="en-US" sz="2000" b="0" dirty="0">
                <a:solidFill>
                  <a:srgbClr val="808080"/>
                </a:solidFill>
                <a:latin typeface="Lucida Sans Typewriter" pitchFamily="49" charset="0"/>
              </a:rPr>
              <a:t>/</a:t>
            </a:r>
            <a:r>
              <a:rPr lang="en-US" sz="2000" b="0" dirty="0">
                <a:solidFill>
                  <a:prstClr val="black"/>
                </a:solidFill>
                <a:latin typeface="Lucida Sans Typewriter" pitchFamily="49" charset="0"/>
              </a:rPr>
              <a:t>0 </a:t>
            </a:r>
            <a:r>
              <a:rPr lang="en-US" sz="2000" b="0" dirty="0">
                <a:solidFill>
                  <a:srgbClr val="0000FF"/>
                </a:solidFill>
                <a:latin typeface="Lucida Sans Typewriter" pitchFamily="49" charset="0"/>
              </a:rPr>
              <a:t>AS</a:t>
            </a:r>
            <a:r>
              <a:rPr lang="en-US" sz="2000" b="0" dirty="0">
                <a:solidFill>
                  <a:prstClr val="black"/>
                </a:solidFill>
                <a:latin typeface="Lucida Sans Typewriter" pitchFamily="49" charset="0"/>
              </a:rPr>
              <a:t> </a:t>
            </a:r>
            <a:r>
              <a:rPr lang="en-US" sz="2000" b="0" dirty="0">
                <a:solidFill>
                  <a:srgbClr val="FF0000"/>
                </a:solidFill>
                <a:latin typeface="Lucida Sans Typewriter" pitchFamily="49" charset="0"/>
              </a:rPr>
              <a:t>'Problem'</a:t>
            </a:r>
            <a:r>
              <a:rPr lang="en-US" sz="2000" b="0" dirty="0">
                <a:solidFill>
                  <a:srgbClr val="808080"/>
                </a:solidFill>
                <a:latin typeface="Lucida Sans Typewriter" pitchFamily="49" charset="0"/>
              </a:rPr>
              <a:t>;</a:t>
            </a:r>
          </a:p>
          <a:p>
            <a:r>
              <a:rPr lang="en-US" sz="2000" b="0" dirty="0">
                <a:solidFill>
                  <a:srgbClr val="0000FF"/>
                </a:solidFill>
                <a:latin typeface="Lucida Sans Typewriter" pitchFamily="49" charset="0"/>
              </a:rPr>
              <a:t>END</a:t>
            </a:r>
            <a:r>
              <a:rPr lang="en-US" sz="2000" b="0" dirty="0">
                <a:solidFill>
                  <a:prstClr val="black"/>
                </a:solidFill>
                <a:latin typeface="Lucida Sans Typewriter" pitchFamily="49" charset="0"/>
              </a:rPr>
              <a:t> </a:t>
            </a:r>
            <a:r>
              <a:rPr lang="en-US" sz="2000" b="0" dirty="0">
                <a:solidFill>
                  <a:srgbClr val="0000FF"/>
                </a:solidFill>
                <a:latin typeface="Lucida Sans Typewriter" pitchFamily="49" charset="0"/>
              </a:rPr>
              <a:t>TRY</a:t>
            </a:r>
          </a:p>
          <a:p>
            <a:r>
              <a:rPr lang="en-US" sz="2000" b="0" dirty="0">
                <a:solidFill>
                  <a:srgbClr val="0000FF"/>
                </a:solidFill>
                <a:latin typeface="Lucida Sans Typewriter" pitchFamily="49" charset="0"/>
              </a:rPr>
              <a:t>BEGIN</a:t>
            </a:r>
            <a:r>
              <a:rPr lang="en-US" sz="2000" b="0" dirty="0">
                <a:solidFill>
                  <a:prstClr val="black"/>
                </a:solidFill>
                <a:latin typeface="Lucida Sans Typewriter" pitchFamily="49" charset="0"/>
              </a:rPr>
              <a:t> </a:t>
            </a:r>
            <a:r>
              <a:rPr lang="en-US" sz="2000" b="0" dirty="0">
                <a:solidFill>
                  <a:srgbClr val="0000FF"/>
                </a:solidFill>
                <a:latin typeface="Lucida Sans Typewriter" pitchFamily="49" charset="0"/>
              </a:rPr>
              <a:t>CATCH</a:t>
            </a:r>
          </a:p>
          <a:p>
            <a:r>
              <a:rPr lang="en-US" sz="2000" b="0" dirty="0">
                <a:solidFill>
                  <a:prstClr val="black"/>
                </a:solidFill>
                <a:latin typeface="Lucida Sans Typewriter" pitchFamily="49" charset="0"/>
              </a:rPr>
              <a:t>	</a:t>
            </a:r>
            <a:r>
              <a:rPr lang="en-US" sz="2000" b="0" dirty="0">
                <a:solidFill>
                  <a:srgbClr val="0000FF"/>
                </a:solidFill>
                <a:latin typeface="Lucida Sans Typewriter" pitchFamily="49" charset="0"/>
              </a:rPr>
              <a:t>PRINT</a:t>
            </a:r>
            <a:r>
              <a:rPr lang="en-US" sz="2000" b="0" dirty="0">
                <a:solidFill>
                  <a:prstClr val="black"/>
                </a:solidFill>
                <a:latin typeface="Lucida Sans Typewriter" pitchFamily="49" charset="0"/>
              </a:rPr>
              <a:t> </a:t>
            </a:r>
            <a:r>
              <a:rPr lang="en-US" sz="2000" b="0" dirty="0">
                <a:solidFill>
                  <a:srgbClr val="FF0000"/>
                </a:solidFill>
                <a:latin typeface="Lucida Sans Typewriter" pitchFamily="49" charset="0"/>
              </a:rPr>
              <a:t>'Code inside CATCH is beginning'</a:t>
            </a:r>
          </a:p>
          <a:p>
            <a:r>
              <a:rPr lang="en-US" sz="2000" b="0" dirty="0">
                <a:solidFill>
                  <a:prstClr val="black"/>
                </a:solidFill>
                <a:latin typeface="Lucida Sans Typewriter" pitchFamily="49" charset="0"/>
              </a:rPr>
              <a:t>	</a:t>
            </a:r>
            <a:r>
              <a:rPr lang="en-US" sz="2000" b="0" dirty="0">
                <a:solidFill>
                  <a:srgbClr val="0000FF"/>
                </a:solidFill>
                <a:latin typeface="Lucida Sans Typewriter" pitchFamily="49" charset="0"/>
              </a:rPr>
              <a:t>PRINT</a:t>
            </a:r>
            <a:r>
              <a:rPr lang="en-US" sz="2000" b="0" dirty="0">
                <a:solidFill>
                  <a:prstClr val="black"/>
                </a:solidFill>
                <a:latin typeface="Lucida Sans Typewriter" pitchFamily="49" charset="0"/>
              </a:rPr>
              <a:t> </a:t>
            </a:r>
            <a:r>
              <a:rPr lang="en-US" sz="2000" b="0" dirty="0" smtClean="0">
                <a:solidFill>
                  <a:srgbClr val="FF0000"/>
                </a:solidFill>
                <a:latin typeface="Lucida Sans Typewriter" pitchFamily="49" charset="0"/>
              </a:rPr>
              <a:t>‘</a:t>
            </a:r>
            <a:r>
              <a:rPr lang="en-US" sz="2000" b="0" dirty="0" err="1" smtClean="0">
                <a:solidFill>
                  <a:srgbClr val="FF0000"/>
                </a:solidFill>
                <a:latin typeface="Lucida Sans Typewriter" pitchFamily="49" charset="0"/>
              </a:rPr>
              <a:t>MyError</a:t>
            </a:r>
            <a:r>
              <a:rPr lang="en-US" sz="2000" b="0" dirty="0">
                <a:solidFill>
                  <a:srgbClr val="FF0000"/>
                </a:solidFill>
                <a:latin typeface="Lucida Sans Typewriter" pitchFamily="49" charset="0"/>
              </a:rPr>
              <a:t>: '</a:t>
            </a:r>
            <a:r>
              <a:rPr lang="en-US" sz="2000" b="0" dirty="0">
                <a:solidFill>
                  <a:prstClr val="black"/>
                </a:solidFill>
                <a:latin typeface="Lucida Sans Typewriter" pitchFamily="49" charset="0"/>
              </a:rPr>
              <a:t> </a:t>
            </a:r>
            <a:r>
              <a:rPr lang="en-US" sz="2000" b="0" dirty="0">
                <a:solidFill>
                  <a:srgbClr val="808080"/>
                </a:solidFill>
                <a:latin typeface="Lucida Sans Typewriter" pitchFamily="49" charset="0"/>
              </a:rPr>
              <a:t>+</a:t>
            </a:r>
            <a:r>
              <a:rPr lang="en-US" sz="2000" b="0" dirty="0">
                <a:solidFill>
                  <a:prstClr val="black"/>
                </a:solidFill>
                <a:latin typeface="Lucida Sans Typewriter" pitchFamily="49" charset="0"/>
              </a:rPr>
              <a:t> </a:t>
            </a:r>
            <a:r>
              <a:rPr lang="en-US" sz="2000" b="0" dirty="0">
                <a:solidFill>
                  <a:srgbClr val="FF00FF"/>
                </a:solidFill>
                <a:latin typeface="Lucida Sans Typewriter" pitchFamily="49" charset="0"/>
              </a:rPr>
              <a:t>CAST</a:t>
            </a:r>
            <a:r>
              <a:rPr lang="en-US" sz="2000" b="0" dirty="0">
                <a:solidFill>
                  <a:srgbClr val="808080"/>
                </a:solidFill>
                <a:latin typeface="Lucida Sans Typewriter" pitchFamily="49" charset="0"/>
              </a:rPr>
              <a:t>(</a:t>
            </a:r>
            <a:r>
              <a:rPr lang="en-US" sz="2000" b="0" dirty="0">
                <a:solidFill>
                  <a:srgbClr val="FF00FF"/>
                </a:solidFill>
                <a:latin typeface="Lucida Sans Typewriter" pitchFamily="49" charset="0"/>
              </a:rPr>
              <a:t>ERROR_NUMBER</a:t>
            </a:r>
            <a:r>
              <a:rPr lang="en-US" sz="2000" b="0" dirty="0">
                <a:solidFill>
                  <a:srgbClr val="808080"/>
                </a:solidFill>
                <a:latin typeface="Lucida Sans Typewriter" pitchFamily="49" charset="0"/>
              </a:rPr>
              <a:t>()</a:t>
            </a:r>
            <a:r>
              <a:rPr lang="en-US" sz="2000" b="0" dirty="0">
                <a:solidFill>
                  <a:prstClr val="black"/>
                </a:solidFill>
                <a:latin typeface="Lucida Sans Typewriter" pitchFamily="49" charset="0"/>
              </a:rPr>
              <a:t> </a:t>
            </a:r>
            <a:endParaRPr lang="en-US" sz="2000" b="0" dirty="0" smtClean="0">
              <a:solidFill>
                <a:prstClr val="black"/>
              </a:solidFill>
              <a:latin typeface="Lucida Sans Typewriter" pitchFamily="49" charset="0"/>
            </a:endParaRPr>
          </a:p>
          <a:p>
            <a:r>
              <a:rPr lang="en-US" sz="2000" b="0" dirty="0">
                <a:solidFill>
                  <a:prstClr val="black"/>
                </a:solidFill>
                <a:latin typeface="Lucida Sans Typewriter" pitchFamily="49" charset="0"/>
              </a:rPr>
              <a:t>	</a:t>
            </a:r>
            <a:r>
              <a:rPr lang="en-US" sz="2000" b="0" dirty="0" smtClean="0">
                <a:solidFill>
                  <a:prstClr val="black"/>
                </a:solidFill>
                <a:latin typeface="Lucida Sans Typewriter" pitchFamily="49" charset="0"/>
              </a:rPr>
              <a:t>	</a:t>
            </a:r>
            <a:r>
              <a:rPr lang="en-US" sz="2000" b="0" dirty="0" smtClean="0">
                <a:solidFill>
                  <a:srgbClr val="0000FF"/>
                </a:solidFill>
                <a:latin typeface="Lucida Sans Typewriter" pitchFamily="49" charset="0"/>
              </a:rPr>
              <a:t>AS</a:t>
            </a:r>
            <a:r>
              <a:rPr lang="en-US" sz="2000" b="0" dirty="0" smtClean="0">
                <a:solidFill>
                  <a:prstClr val="black"/>
                </a:solidFill>
                <a:latin typeface="Lucida Sans Typewriter" pitchFamily="49" charset="0"/>
              </a:rPr>
              <a:t> </a:t>
            </a:r>
            <a:r>
              <a:rPr lang="en-US" sz="2000" b="0" dirty="0">
                <a:solidFill>
                  <a:srgbClr val="0000FF"/>
                </a:solidFill>
                <a:latin typeface="Lucida Sans Typewriter" pitchFamily="49" charset="0"/>
              </a:rPr>
              <a:t>VARCHAR</a:t>
            </a:r>
            <a:r>
              <a:rPr lang="en-US" sz="2000" b="0" dirty="0">
                <a:solidFill>
                  <a:srgbClr val="808080"/>
                </a:solidFill>
                <a:latin typeface="Lucida Sans Typewriter" pitchFamily="49" charset="0"/>
              </a:rPr>
              <a:t>(</a:t>
            </a:r>
            <a:r>
              <a:rPr lang="en-US" sz="2000" b="0" dirty="0">
                <a:solidFill>
                  <a:prstClr val="black"/>
                </a:solidFill>
                <a:latin typeface="Lucida Sans Typewriter" pitchFamily="49" charset="0"/>
              </a:rPr>
              <a:t>255</a:t>
            </a:r>
            <a:r>
              <a:rPr lang="en-US" sz="2000" b="0" dirty="0">
                <a:solidFill>
                  <a:srgbClr val="808080"/>
                </a:solidFill>
                <a:latin typeface="Lucida Sans Typewriter" pitchFamily="49" charset="0"/>
              </a:rPr>
              <a:t>));</a:t>
            </a:r>
          </a:p>
          <a:p>
            <a:r>
              <a:rPr lang="en-US" sz="2000" b="0" dirty="0">
                <a:solidFill>
                  <a:prstClr val="black"/>
                </a:solidFill>
                <a:latin typeface="Lucida Sans Typewriter" pitchFamily="49" charset="0"/>
              </a:rPr>
              <a:t>	THROW</a:t>
            </a:r>
            <a:r>
              <a:rPr lang="en-US" sz="2000" b="0" dirty="0">
                <a:solidFill>
                  <a:srgbClr val="808080"/>
                </a:solidFill>
                <a:latin typeface="Lucida Sans Typewriter" pitchFamily="49" charset="0"/>
              </a:rPr>
              <a:t>;</a:t>
            </a:r>
          </a:p>
          <a:p>
            <a:r>
              <a:rPr lang="en-US" sz="2000" b="0" dirty="0">
                <a:solidFill>
                  <a:srgbClr val="0000FF"/>
                </a:solidFill>
                <a:latin typeface="Lucida Sans Typewriter" pitchFamily="49" charset="0"/>
              </a:rPr>
              <a:t>END</a:t>
            </a:r>
            <a:r>
              <a:rPr lang="en-US" sz="2000" b="0" dirty="0">
                <a:solidFill>
                  <a:prstClr val="black"/>
                </a:solidFill>
                <a:latin typeface="Lucida Sans Typewriter" pitchFamily="49" charset="0"/>
              </a:rPr>
              <a:t> </a:t>
            </a:r>
            <a:r>
              <a:rPr lang="en-US" sz="2000" b="0" dirty="0">
                <a:solidFill>
                  <a:srgbClr val="0000FF"/>
                </a:solidFill>
                <a:latin typeface="Lucida Sans Typewriter" pitchFamily="49" charset="0"/>
              </a:rPr>
              <a:t>CATCH</a:t>
            </a:r>
            <a:endParaRPr lang="en-US" sz="2000" b="0" dirty="0">
              <a:latin typeface="Lucida Sans Typewriter" pitchFamily="49" charset="0"/>
              <a:cs typeface="+mn-cs"/>
            </a:endParaRPr>
          </a:p>
        </p:txBody>
      </p:sp>
    </p:spTree>
    <p:extLst>
      <p:ext uri="{BB962C8B-B14F-4D97-AF65-F5344CB8AC3E}">
        <p14:creationId xmlns:p14="http://schemas.microsoft.com/office/powerpoint/2010/main" val="7912361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Summary</a:t>
            </a:r>
            <a:endParaRPr lang="en-US" dirty="0"/>
          </a:p>
        </p:txBody>
      </p:sp>
      <p:sp>
        <p:nvSpPr>
          <p:cNvPr id="20483" name="Content Placeholder 2"/>
          <p:cNvSpPr>
            <a:spLocks noGrp="1"/>
          </p:cNvSpPr>
          <p:nvPr>
            <p:ph idx="1"/>
          </p:nvPr>
        </p:nvSpPr>
        <p:spPr/>
        <p:txBody>
          <a:bodyPr/>
          <a:lstStyle/>
          <a:p>
            <a:endParaRPr lang="en-US" sz="2000" dirty="0"/>
          </a:p>
          <a:p>
            <a:pPr fontAlgn="t"/>
            <a:endParaRPr lang="en-US" sz="2000" dirty="0"/>
          </a:p>
          <a:p>
            <a:endParaRPr lang="en-US" sz="2000" dirty="0" smtClean="0"/>
          </a:p>
        </p:txBody>
      </p:sp>
      <p:sp>
        <p:nvSpPr>
          <p:cNvPr id="3" name="Rectangle 2"/>
          <p:cNvSpPr/>
          <p:nvPr/>
        </p:nvSpPr>
        <p:spPr>
          <a:xfrm>
            <a:off x="458788" y="741363"/>
            <a:ext cx="8472270" cy="4339650"/>
          </a:xfrm>
          <a:prstGeom prst="rect">
            <a:avLst/>
          </a:prstGeom>
        </p:spPr>
        <p:txBody>
          <a:bodyPr wrap="square">
            <a:spAutoFit/>
          </a:bodyPr>
          <a:lstStyle/>
          <a:p>
            <a:r>
              <a:rPr lang="en-US" sz="2000" b="0" dirty="0">
                <a:latin typeface="Segoe UI Light" panose="020B0502040204020203" pitchFamily="34" charset="0"/>
              </a:rPr>
              <a:t>A transaction is a group of tasks defined as a unit of work that must succeed or fail </a:t>
            </a:r>
            <a:r>
              <a:rPr lang="en-US" sz="2000" b="0" dirty="0" smtClean="0">
                <a:latin typeface="Segoe UI Light" panose="020B0502040204020203" pitchFamily="34" charset="0"/>
              </a:rPr>
              <a:t>together. Blocks </a:t>
            </a:r>
            <a:r>
              <a:rPr lang="en-US" sz="2000" b="0" dirty="0">
                <a:latin typeface="Segoe UI Light" panose="020B0502040204020203" pitchFamily="34" charset="0"/>
              </a:rPr>
              <a:t>of code </a:t>
            </a:r>
            <a:r>
              <a:rPr lang="en-US" sz="2000" b="0" dirty="0" smtClean="0">
                <a:latin typeface="Segoe UI Light" panose="020B0502040204020203" pitchFamily="34" charset="0"/>
              </a:rPr>
              <a:t>must </a:t>
            </a:r>
            <a:r>
              <a:rPr lang="en-US" sz="2000" b="0" dirty="0">
                <a:latin typeface="Segoe UI Light" panose="020B0502040204020203" pitchFamily="34" charset="0"/>
              </a:rPr>
              <a:t>succeed or fail together and provide points where </a:t>
            </a:r>
            <a:r>
              <a:rPr lang="en-US" sz="2000" b="0" dirty="0" smtClean="0">
                <a:latin typeface="Segoe UI Light" panose="020B0502040204020203" pitchFamily="34" charset="0"/>
              </a:rPr>
              <a:t>the database </a:t>
            </a:r>
            <a:r>
              <a:rPr lang="en-US" sz="2000" b="0" dirty="0">
                <a:latin typeface="Segoe UI Light" panose="020B0502040204020203" pitchFamily="34" charset="0"/>
              </a:rPr>
              <a:t>engine can roll back, or </a:t>
            </a:r>
            <a:r>
              <a:rPr lang="en-US" sz="2000" b="0" dirty="0" smtClean="0">
                <a:latin typeface="Segoe UI Light" panose="020B0502040204020203" pitchFamily="34" charset="0"/>
              </a:rPr>
              <a:t>undo some operations that occurred</a:t>
            </a:r>
            <a:endParaRPr lang="en-US" sz="2000" b="0" dirty="0">
              <a:latin typeface="Segoe UI Light" panose="020B0502040204020203" pitchFamily="34" charset="0"/>
            </a:endParaRPr>
          </a:p>
          <a:p>
            <a:endParaRPr lang="en-US" sz="2000" b="0" dirty="0">
              <a:latin typeface="Segoe UI Light" panose="020B0502040204020203" pitchFamily="34" charset="0"/>
            </a:endParaRPr>
          </a:p>
          <a:p>
            <a:r>
              <a:rPr lang="en-US" sz="2000" b="0" dirty="0" smtClean="0">
                <a:latin typeface="Segoe UI Light" panose="020B0502040204020203" pitchFamily="34" charset="0"/>
              </a:rPr>
              <a:t>You should use the following commands to manage your transactions:</a:t>
            </a:r>
          </a:p>
          <a:p>
            <a:r>
              <a:rPr lang="en-US" sz="2000" b="0" dirty="0">
                <a:latin typeface="Segoe UI Light" panose="020B0502040204020203" pitchFamily="34" charset="0"/>
              </a:rPr>
              <a:t>	</a:t>
            </a:r>
            <a:r>
              <a:rPr lang="en-US" sz="2000" b="0" dirty="0" smtClean="0">
                <a:latin typeface="Segoe UI Light" panose="020B0502040204020203" pitchFamily="34" charset="0"/>
              </a:rPr>
              <a:t>BEGIN TRANSACTION</a:t>
            </a:r>
          </a:p>
          <a:p>
            <a:r>
              <a:rPr lang="en-US" sz="2000" b="0" dirty="0">
                <a:latin typeface="Segoe UI Light" panose="020B0502040204020203" pitchFamily="34" charset="0"/>
              </a:rPr>
              <a:t>	</a:t>
            </a:r>
            <a:r>
              <a:rPr lang="en-US" sz="2000" b="0" dirty="0" smtClean="0">
                <a:latin typeface="Segoe UI Light" panose="020B0502040204020203" pitchFamily="34" charset="0"/>
              </a:rPr>
              <a:t>COMMIT TRANSACTION</a:t>
            </a:r>
          </a:p>
          <a:p>
            <a:r>
              <a:rPr lang="en-US" sz="2000" b="0" dirty="0">
                <a:latin typeface="Segoe UI Light" panose="020B0502040204020203" pitchFamily="34" charset="0"/>
              </a:rPr>
              <a:t>	</a:t>
            </a:r>
            <a:r>
              <a:rPr lang="en-US" sz="2000" b="0" dirty="0" smtClean="0">
                <a:latin typeface="Segoe UI Light" panose="020B0502040204020203" pitchFamily="34" charset="0"/>
              </a:rPr>
              <a:t>ROLLBACK TRANSACTION</a:t>
            </a:r>
          </a:p>
          <a:p>
            <a:r>
              <a:rPr lang="en-US" sz="2000" b="0" dirty="0">
                <a:latin typeface="Segoe UI Light" panose="020B0502040204020203" pitchFamily="34" charset="0"/>
              </a:rPr>
              <a:t>	XACT_ABORT</a:t>
            </a:r>
          </a:p>
          <a:p>
            <a:endParaRPr lang="en-US" sz="2000" b="0" dirty="0"/>
          </a:p>
          <a:p>
            <a:endParaRPr lang="en-US" sz="2000" b="0" dirty="0">
              <a:latin typeface="+mn-lt"/>
            </a:endParaRPr>
          </a:p>
          <a:p>
            <a:endParaRPr lang="en-US" b="0" dirty="0"/>
          </a:p>
          <a:p>
            <a:endParaRPr lang="en-US" b="0" dirty="0"/>
          </a:p>
        </p:txBody>
      </p:sp>
    </p:spTree>
    <p:extLst>
      <p:ext uri="{BB962C8B-B14F-4D97-AF65-F5344CB8AC3E}">
        <p14:creationId xmlns:p14="http://schemas.microsoft.com/office/powerpoint/2010/main" val="87235529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417840616"/>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p:cNvSpPr txBox="1">
            <a:spLocks/>
          </p:cNvSpPr>
          <p:nvPr/>
        </p:nvSpPr>
        <p:spPr>
          <a:xfrm>
            <a:off x="201929" y="2960472"/>
            <a:ext cx="8740142" cy="1796217"/>
          </a:xfrm>
          <a:prstGeom prst="rect">
            <a:avLst/>
          </a:prstGeom>
        </p:spPr>
        <p:txBody>
          <a:bodyPr/>
          <a:lstStyle>
            <a:lvl1pPr algn="l" defTabSz="685955" rtl="0" eaLnBrk="1" latinLnBrk="0" hangingPunct="1">
              <a:lnSpc>
                <a:spcPct val="90000"/>
              </a:lnSpc>
              <a:spcBef>
                <a:spcPct val="0"/>
              </a:spcBef>
              <a:buNone/>
              <a:defRPr lang="en-US" sz="3601" b="0" kern="1200" cap="none" spc="-150" baseline="0" dirty="0" smtClean="0">
                <a:ln w="3175">
                  <a:noFill/>
                </a:ln>
                <a:solidFill>
                  <a:schemeClr val="accent6">
                    <a:alpha val="98824"/>
                  </a:schemeClr>
                </a:solidFill>
                <a:effectLst/>
                <a:latin typeface="Segoe UI Light" pitchFamily="34" charset="0"/>
                <a:ea typeface="+mn-ea"/>
                <a:cs typeface="Arial" charset="0"/>
              </a:defRPr>
            </a:lvl1pPr>
          </a:lstStyle>
          <a:p>
            <a:pPr fontAlgn="auto">
              <a:spcAft>
                <a:spcPts val="0"/>
              </a:spcAft>
            </a:pPr>
            <a:r>
              <a:rPr lang="en-GB" sz="6000" dirty="0" smtClean="0">
                <a:solidFill>
                  <a:schemeClr val="bg1">
                    <a:alpha val="98824"/>
                  </a:schemeClr>
                </a:solidFill>
              </a:rPr>
              <a:t>T-SQL </a:t>
            </a:r>
            <a:r>
              <a:rPr lang="en-GB" sz="6000" dirty="0" smtClean="0">
                <a:solidFill>
                  <a:schemeClr val="bg1">
                    <a:alpha val="98824"/>
                  </a:schemeClr>
                </a:solidFill>
              </a:rPr>
              <a:t>Programming </a:t>
            </a:r>
            <a:r>
              <a:rPr lang="en-GB" sz="6000" dirty="0">
                <a:solidFill>
                  <a:schemeClr val="bg1">
                    <a:alpha val="98824"/>
                  </a:schemeClr>
                </a:solidFill>
              </a:rPr>
              <a:t>E</a:t>
            </a:r>
            <a:r>
              <a:rPr lang="en-GB" sz="6000" dirty="0" smtClean="0">
                <a:solidFill>
                  <a:schemeClr val="bg1">
                    <a:alpha val="98824"/>
                  </a:schemeClr>
                </a:solidFill>
              </a:rPr>
              <a:t>lements</a:t>
            </a:r>
            <a:endParaRPr lang="en-GB" sz="6000" dirty="0">
              <a:solidFill>
                <a:schemeClr val="bg1">
                  <a:alpha val="98824"/>
                </a:schemeClr>
              </a:solidFill>
            </a:endParaRPr>
          </a:p>
        </p:txBody>
      </p:sp>
    </p:spTree>
    <p:extLst>
      <p:ext uri="{BB962C8B-B14F-4D97-AF65-F5344CB8AC3E}">
        <p14:creationId xmlns:p14="http://schemas.microsoft.com/office/powerpoint/2010/main" val="1060854089"/>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t>Introducing T-SQL batches</a:t>
            </a:r>
            <a:endParaRPr lang="en-US" dirty="0"/>
          </a:p>
        </p:txBody>
      </p:sp>
      <p:sp>
        <p:nvSpPr>
          <p:cNvPr id="3" name="Content Placeholder 2"/>
          <p:cNvSpPr>
            <a:spLocks noGrp="1"/>
          </p:cNvSpPr>
          <p:nvPr>
            <p:ph idx="1"/>
          </p:nvPr>
        </p:nvSpPr>
        <p:spPr/>
        <p:txBody>
          <a:bodyPr/>
          <a:lstStyle/>
          <a:p>
            <a:r>
              <a:rPr lang="en-US" sz="2000" dirty="0" smtClean="0"/>
              <a:t>T-SQL batches are collections of one or more T-SQL statements sent to SQL Server as a unit for parsing, optimization, and execution and are terminated with the GO clause</a:t>
            </a:r>
          </a:p>
          <a:p>
            <a:r>
              <a:rPr lang="en-US" sz="2000" dirty="0" smtClean="0"/>
              <a:t>Batches are also boundaries for the scope of a variable</a:t>
            </a:r>
          </a:p>
          <a:p>
            <a:r>
              <a:rPr lang="en-US" sz="2000" dirty="0" smtClean="0"/>
              <a:t>Some statements (e.g., CREATE FUNCTION, CREATE PROCEDURE, CREATE VIEW) may not be combined with others in the same batch</a:t>
            </a:r>
            <a:endParaRPr lang="en-US" sz="2000" dirty="0"/>
          </a:p>
        </p:txBody>
      </p:sp>
      <p:sp>
        <p:nvSpPr>
          <p:cNvPr id="5" name="AutoShape 3"/>
          <p:cNvSpPr>
            <a:spLocks noChangeArrowheads="1"/>
          </p:cNvSpPr>
          <p:nvPr/>
        </p:nvSpPr>
        <p:spPr bwMode="auto">
          <a:xfrm>
            <a:off x="458788" y="3185320"/>
            <a:ext cx="7270229" cy="2014002"/>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r>
              <a:rPr lang="en-US" sz="2000" b="0" dirty="0">
                <a:solidFill>
                  <a:srgbClr val="0000CC"/>
                </a:solidFill>
              </a:rPr>
              <a:t>CREATE VIEW </a:t>
            </a:r>
            <a:r>
              <a:rPr lang="en-US" sz="2000" b="0" dirty="0" err="1"/>
              <a:t>HumanResources.EmployeeList</a:t>
            </a:r>
            <a:endParaRPr lang="en-US" sz="2000" b="0" dirty="0"/>
          </a:p>
          <a:p>
            <a:r>
              <a:rPr lang="en-US" sz="2000" b="0" dirty="0">
                <a:solidFill>
                  <a:srgbClr val="0000CC"/>
                </a:solidFill>
              </a:rPr>
              <a:t>AS</a:t>
            </a:r>
          </a:p>
          <a:p>
            <a:r>
              <a:rPr lang="en-US" sz="2000" b="0" dirty="0">
                <a:solidFill>
                  <a:srgbClr val="0000CC"/>
                </a:solidFill>
              </a:rPr>
              <a:t>SELECT</a:t>
            </a:r>
            <a:r>
              <a:rPr lang="en-US" sz="2000" b="0" dirty="0"/>
              <a:t> </a:t>
            </a:r>
            <a:r>
              <a:rPr lang="en-US" sz="2000" b="0" dirty="0" err="1"/>
              <a:t>BusinessEntityID</a:t>
            </a:r>
            <a:r>
              <a:rPr lang="en-US" sz="2000" b="0" dirty="0"/>
              <a:t>, </a:t>
            </a:r>
            <a:r>
              <a:rPr lang="en-US" sz="2000" b="0" dirty="0" err="1"/>
              <a:t>JobTitle</a:t>
            </a:r>
            <a:r>
              <a:rPr lang="en-US" sz="2000" b="0" dirty="0"/>
              <a:t>, </a:t>
            </a:r>
            <a:r>
              <a:rPr lang="en-US" sz="2000" b="0" dirty="0" err="1"/>
              <a:t>HireDate</a:t>
            </a:r>
            <a:r>
              <a:rPr lang="en-US" sz="2000" b="0" dirty="0"/>
              <a:t>, </a:t>
            </a:r>
            <a:r>
              <a:rPr lang="en-US" sz="2000" b="0" dirty="0" err="1"/>
              <a:t>VacationHours</a:t>
            </a:r>
            <a:endParaRPr lang="en-US" sz="2000" b="0" dirty="0"/>
          </a:p>
          <a:p>
            <a:r>
              <a:rPr lang="en-US" sz="2000" b="0" dirty="0">
                <a:solidFill>
                  <a:srgbClr val="0000CC"/>
                </a:solidFill>
              </a:rPr>
              <a:t>FROM</a:t>
            </a:r>
            <a:r>
              <a:rPr lang="en-US" sz="2000" b="0" dirty="0"/>
              <a:t> </a:t>
            </a:r>
            <a:r>
              <a:rPr lang="en-US" sz="2000" b="0" dirty="0" err="1"/>
              <a:t>HumanResources.Employee</a:t>
            </a:r>
            <a:r>
              <a:rPr lang="en-US" sz="2000" b="0" dirty="0" smtClean="0"/>
              <a:t>;</a:t>
            </a:r>
          </a:p>
          <a:p>
            <a:r>
              <a:rPr lang="en-US" sz="2000" b="0" dirty="0" smtClean="0">
                <a:solidFill>
                  <a:srgbClr val="0000CC"/>
                </a:solidFill>
              </a:rPr>
              <a:t>GO</a:t>
            </a:r>
            <a:endParaRPr lang="en-US" sz="2000" b="0" dirty="0">
              <a:solidFill>
                <a:srgbClr val="0000CC"/>
              </a:solidFill>
            </a:endParaRPr>
          </a:p>
        </p:txBody>
      </p:sp>
    </p:spTree>
    <p:extLst>
      <p:ext uri="{BB962C8B-B14F-4D97-AF65-F5344CB8AC3E}">
        <p14:creationId xmlns:p14="http://schemas.microsoft.com/office/powerpoint/2010/main" val="302486400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 with batches</a:t>
            </a:r>
            <a:endParaRPr lang="en-US" dirty="0"/>
          </a:p>
        </p:txBody>
      </p:sp>
      <p:sp>
        <p:nvSpPr>
          <p:cNvPr id="3" name="Content Placeholder 2"/>
          <p:cNvSpPr>
            <a:spLocks noGrp="1"/>
          </p:cNvSpPr>
          <p:nvPr>
            <p:ph idx="1"/>
          </p:nvPr>
        </p:nvSpPr>
        <p:spPr>
          <a:xfrm>
            <a:off x="458788" y="992187"/>
            <a:ext cx="7751762" cy="5158091"/>
          </a:xfrm>
        </p:spPr>
        <p:txBody>
          <a:bodyPr/>
          <a:lstStyle/>
          <a:p>
            <a:r>
              <a:rPr lang="en-US" sz="2000" dirty="0" smtClean="0"/>
              <a:t>Batches are parsed for syntax as a unit</a:t>
            </a:r>
          </a:p>
          <a:p>
            <a:pPr lvl="1"/>
            <a:r>
              <a:rPr lang="en-US" sz="2000" dirty="0" smtClean="0"/>
              <a:t>Syntax errors cause the entire batch to be rejected</a:t>
            </a:r>
          </a:p>
          <a:p>
            <a:pPr lvl="1"/>
            <a:r>
              <a:rPr lang="en-US" sz="2000" dirty="0" smtClean="0"/>
              <a:t>Runtime errors may allow the batch to continue after failure, by default</a:t>
            </a:r>
          </a:p>
          <a:p>
            <a:endParaRPr lang="en-US" sz="2000" dirty="0" smtClean="0"/>
          </a:p>
          <a:p>
            <a:r>
              <a:rPr lang="en-US" sz="2000" dirty="0" smtClean="0"/>
              <a:t>Batches can contain error-handling code</a:t>
            </a:r>
          </a:p>
        </p:txBody>
      </p:sp>
      <p:sp>
        <p:nvSpPr>
          <p:cNvPr id="5" name="AutoShape 3"/>
          <p:cNvSpPr>
            <a:spLocks noChangeArrowheads="1"/>
          </p:cNvSpPr>
          <p:nvPr/>
        </p:nvSpPr>
        <p:spPr bwMode="auto">
          <a:xfrm>
            <a:off x="559151" y="3108369"/>
            <a:ext cx="7270229" cy="3292733"/>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r>
              <a:rPr lang="en-US" sz="2000" dirty="0">
                <a:solidFill>
                  <a:srgbClr val="008000"/>
                </a:solidFill>
                <a:latin typeface="Lucida Sans Typewriter" pitchFamily="49" charset="0"/>
              </a:rPr>
              <a:t>--Valid batch</a:t>
            </a:r>
          </a:p>
          <a:p>
            <a:r>
              <a:rPr lang="en-US" sz="2000" b="0" dirty="0">
                <a:solidFill>
                  <a:srgbClr val="0000CC"/>
                </a:solidFill>
              </a:rPr>
              <a:t>INSERT INTO </a:t>
            </a:r>
            <a:r>
              <a:rPr lang="en-US" sz="2000" b="0" dirty="0" err="1"/>
              <a:t>Production.UnitMeasure</a:t>
            </a:r>
            <a:r>
              <a:rPr lang="en-US" sz="2000" b="0" dirty="0"/>
              <a:t> (Name, </a:t>
            </a:r>
            <a:r>
              <a:rPr lang="en-US" sz="2000" b="0" dirty="0" err="1"/>
              <a:t>UnitMeasureCode</a:t>
            </a:r>
            <a:r>
              <a:rPr lang="en-US" sz="2000" b="0" dirty="0"/>
              <a:t>, </a:t>
            </a:r>
            <a:r>
              <a:rPr lang="en-US" sz="2000" b="0" dirty="0" err="1"/>
              <a:t>ModifiedDate</a:t>
            </a:r>
            <a:r>
              <a:rPr lang="en-US" sz="2000" b="0" dirty="0"/>
              <a:t>)</a:t>
            </a:r>
          </a:p>
          <a:p>
            <a:r>
              <a:rPr lang="en-US" sz="2000" b="0" dirty="0" smtClean="0">
                <a:solidFill>
                  <a:srgbClr val="0000FF"/>
                </a:solidFill>
                <a:latin typeface="Consolas"/>
              </a:rPr>
              <a:t>VALUES</a:t>
            </a:r>
            <a:r>
              <a:rPr lang="en-US" sz="2000" b="0" dirty="0">
                <a:solidFill>
                  <a:srgbClr val="0000FF"/>
                </a:solidFill>
                <a:latin typeface="Consolas"/>
              </a:rPr>
              <a:t>	</a:t>
            </a:r>
            <a:r>
              <a:rPr lang="en-US" sz="2000" b="0" dirty="0">
                <a:solidFill>
                  <a:srgbClr val="808080"/>
                </a:solidFill>
                <a:latin typeface="Consolas"/>
              </a:rPr>
              <a:t>(</a:t>
            </a:r>
            <a:r>
              <a:rPr lang="en-US" sz="2000" b="0" dirty="0" err="1">
                <a:solidFill>
                  <a:srgbClr val="FF0000"/>
                </a:solidFill>
              </a:rPr>
              <a:t>N'Square</a:t>
            </a:r>
            <a:r>
              <a:rPr lang="en-US" sz="2000" b="0" dirty="0">
                <a:solidFill>
                  <a:srgbClr val="FF0000"/>
                </a:solidFill>
              </a:rPr>
              <a:t> </a:t>
            </a:r>
            <a:r>
              <a:rPr lang="en-US" sz="2000" b="0" dirty="0" smtClean="0">
                <a:solidFill>
                  <a:srgbClr val="FF0000"/>
                </a:solidFill>
              </a:rPr>
              <a:t>Footage'</a:t>
            </a:r>
            <a:r>
              <a:rPr lang="en-US" sz="2000" b="0" dirty="0" smtClean="0"/>
              <a:t>, </a:t>
            </a:r>
            <a:r>
              <a:rPr lang="en-US" sz="2000" b="0" dirty="0" smtClean="0">
                <a:solidFill>
                  <a:srgbClr val="FF0000"/>
                </a:solidFill>
              </a:rPr>
              <a:t>N‘F4'</a:t>
            </a:r>
            <a:r>
              <a:rPr lang="en-US" sz="2000" b="0" dirty="0" smtClean="0"/>
              <a:t>, </a:t>
            </a:r>
            <a:r>
              <a:rPr lang="en-US" sz="2000" b="0" dirty="0">
                <a:solidFill>
                  <a:srgbClr val="FF33CC"/>
                </a:solidFill>
              </a:rPr>
              <a:t>GETDATE()</a:t>
            </a:r>
            <a:r>
              <a:rPr lang="en-US" sz="2000" b="0" dirty="0">
                <a:solidFill>
                  <a:srgbClr val="808080"/>
                </a:solidFill>
                <a:latin typeface="Consolas"/>
              </a:rPr>
              <a:t>), </a:t>
            </a:r>
          </a:p>
          <a:p>
            <a:r>
              <a:rPr lang="en-US" sz="2000" b="0" dirty="0">
                <a:solidFill>
                  <a:srgbClr val="808080"/>
                </a:solidFill>
                <a:latin typeface="Consolas"/>
              </a:rPr>
              <a:t>	(</a:t>
            </a:r>
            <a:r>
              <a:rPr lang="en-US" sz="2000" b="0" dirty="0" err="1">
                <a:solidFill>
                  <a:srgbClr val="FF0000"/>
                </a:solidFill>
              </a:rPr>
              <a:t>N'Square</a:t>
            </a:r>
            <a:r>
              <a:rPr lang="en-US" sz="2000" b="0" dirty="0">
                <a:solidFill>
                  <a:srgbClr val="FF0000"/>
                </a:solidFill>
              </a:rPr>
              <a:t> Inches'</a:t>
            </a:r>
            <a:r>
              <a:rPr lang="en-US" sz="2000" b="0" dirty="0"/>
              <a:t>, </a:t>
            </a:r>
            <a:r>
              <a:rPr lang="en-US" sz="2000" b="0" dirty="0">
                <a:solidFill>
                  <a:srgbClr val="FF0000"/>
                </a:solidFill>
              </a:rPr>
              <a:t>N‘I2'</a:t>
            </a:r>
            <a:r>
              <a:rPr lang="en-US" sz="2000" b="0" dirty="0"/>
              <a:t>, </a:t>
            </a:r>
            <a:r>
              <a:rPr lang="en-US" sz="2000" b="0" dirty="0">
                <a:solidFill>
                  <a:srgbClr val="FF33CC"/>
                </a:solidFill>
              </a:rPr>
              <a:t>GETDATE</a:t>
            </a:r>
            <a:r>
              <a:rPr lang="en-US" sz="2000" b="0" dirty="0" smtClean="0">
                <a:solidFill>
                  <a:srgbClr val="FF33CC"/>
                </a:solidFill>
              </a:rPr>
              <a:t>()</a:t>
            </a:r>
            <a:r>
              <a:rPr lang="en-US" sz="2000" b="0" dirty="0" smtClean="0">
                <a:solidFill>
                  <a:srgbClr val="808080"/>
                </a:solidFill>
                <a:latin typeface="Consolas"/>
              </a:rPr>
              <a:t>);</a:t>
            </a:r>
          </a:p>
          <a:p>
            <a:r>
              <a:rPr lang="en-US" sz="2000" b="0" dirty="0" smtClean="0">
                <a:solidFill>
                  <a:srgbClr val="0000CC"/>
                </a:solidFill>
                <a:latin typeface="Consolas"/>
              </a:rPr>
              <a:t>GO</a:t>
            </a:r>
            <a:endParaRPr lang="en-US" sz="2000" b="0" dirty="0">
              <a:solidFill>
                <a:srgbClr val="0000CC"/>
              </a:solidFill>
              <a:latin typeface="Consolas"/>
            </a:endParaRPr>
          </a:p>
          <a:p>
            <a:r>
              <a:rPr lang="en-US" sz="2000" b="0" dirty="0" smtClean="0">
                <a:solidFill>
                  <a:srgbClr val="008000"/>
                </a:solidFill>
                <a:latin typeface="Lucida Sans Typewriter" pitchFamily="49" charset="0"/>
              </a:rPr>
              <a:t>--</a:t>
            </a:r>
            <a:r>
              <a:rPr lang="en-US" sz="2000" b="0" dirty="0">
                <a:solidFill>
                  <a:srgbClr val="008000"/>
                </a:solidFill>
                <a:latin typeface="Lucida Sans Typewriter" pitchFamily="49" charset="0"/>
              </a:rPr>
              <a:t>I</a:t>
            </a:r>
            <a:r>
              <a:rPr lang="en-US" sz="2000" b="0" dirty="0" smtClean="0">
                <a:solidFill>
                  <a:srgbClr val="008000"/>
                </a:solidFill>
                <a:latin typeface="Lucida Sans Typewriter" pitchFamily="49" charset="0"/>
              </a:rPr>
              <a:t>nvalid </a:t>
            </a:r>
            <a:r>
              <a:rPr lang="en-US" sz="2000" b="0" dirty="0">
                <a:solidFill>
                  <a:srgbClr val="008000"/>
                </a:solidFill>
                <a:latin typeface="Lucida Sans Typewriter" pitchFamily="49" charset="0"/>
              </a:rPr>
              <a:t>batch</a:t>
            </a:r>
          </a:p>
          <a:p>
            <a:r>
              <a:rPr lang="en-US" sz="2000" b="0" dirty="0">
                <a:solidFill>
                  <a:srgbClr val="0000FF"/>
                </a:solidFill>
                <a:latin typeface="Lucida Sans Typewriter" pitchFamily="49" charset="0"/>
              </a:rPr>
              <a:t>INSERT</a:t>
            </a:r>
            <a:r>
              <a:rPr lang="en-US" sz="2000" b="0" dirty="0">
                <a:solidFill>
                  <a:prstClr val="black"/>
                </a:solidFill>
                <a:latin typeface="Lucida Sans Typewriter" pitchFamily="49" charset="0"/>
              </a:rPr>
              <a:t> </a:t>
            </a:r>
            <a:r>
              <a:rPr lang="en-US" sz="2000" b="0" dirty="0">
                <a:solidFill>
                  <a:srgbClr val="0000FF"/>
                </a:solidFill>
                <a:latin typeface="Lucida Sans Typewriter" pitchFamily="49" charset="0"/>
              </a:rPr>
              <a:t>INTO</a:t>
            </a:r>
            <a:r>
              <a:rPr lang="en-US" sz="2000" b="0" dirty="0">
                <a:solidFill>
                  <a:prstClr val="black"/>
                </a:solidFill>
                <a:latin typeface="Lucida Sans Typewriter" pitchFamily="49" charset="0"/>
              </a:rPr>
              <a:t> dbo</a:t>
            </a:r>
            <a:r>
              <a:rPr lang="en-US" sz="2000" b="0" dirty="0">
                <a:solidFill>
                  <a:srgbClr val="808080"/>
                </a:solidFill>
                <a:latin typeface="Lucida Sans Typewriter" pitchFamily="49" charset="0"/>
              </a:rPr>
              <a:t>.</a:t>
            </a:r>
            <a:r>
              <a:rPr lang="en-US" sz="2000" b="0" dirty="0">
                <a:solidFill>
                  <a:prstClr val="black"/>
                </a:solidFill>
                <a:latin typeface="Lucida Sans Typewriter" pitchFamily="49" charset="0"/>
              </a:rPr>
              <a:t>t1 VALUE</a:t>
            </a:r>
            <a:r>
              <a:rPr lang="en-US" sz="2000" b="0" dirty="0">
                <a:solidFill>
                  <a:srgbClr val="808080"/>
                </a:solidFill>
                <a:latin typeface="Lucida Sans Typewriter" pitchFamily="49" charset="0"/>
              </a:rPr>
              <a:t>(</a:t>
            </a:r>
            <a:r>
              <a:rPr lang="en-US" sz="2000" b="0" dirty="0">
                <a:solidFill>
                  <a:prstClr val="black"/>
                </a:solidFill>
                <a:latin typeface="Lucida Sans Typewriter" pitchFamily="49" charset="0"/>
              </a:rPr>
              <a:t>1</a:t>
            </a:r>
            <a:r>
              <a:rPr lang="en-US" sz="2000" b="0" dirty="0">
                <a:solidFill>
                  <a:srgbClr val="808080"/>
                </a:solidFill>
                <a:latin typeface="Lucida Sans Typewriter" pitchFamily="49" charset="0"/>
              </a:rPr>
              <a:t>,</a:t>
            </a:r>
            <a:r>
              <a:rPr lang="en-US" sz="2000" b="0" dirty="0">
                <a:solidFill>
                  <a:prstClr val="black"/>
                </a:solidFill>
                <a:latin typeface="Lucida Sans Typewriter" pitchFamily="49" charset="0"/>
              </a:rPr>
              <a:t>2</a:t>
            </a:r>
            <a:r>
              <a:rPr lang="en-US" sz="2000" b="0" dirty="0">
                <a:solidFill>
                  <a:srgbClr val="808080"/>
                </a:solidFill>
                <a:latin typeface="Lucida Sans Typewriter" pitchFamily="49" charset="0"/>
              </a:rPr>
              <a:t>,</a:t>
            </a:r>
            <a:r>
              <a:rPr lang="en-US" sz="2000" b="0" dirty="0">
                <a:solidFill>
                  <a:srgbClr val="FF0000"/>
                </a:solidFill>
                <a:latin typeface="Lucida Sans Typewriter" pitchFamily="49" charset="0"/>
              </a:rPr>
              <a:t>N'abc'</a:t>
            </a:r>
            <a:r>
              <a:rPr lang="en-US" sz="2000" b="0" dirty="0">
                <a:solidFill>
                  <a:srgbClr val="808080"/>
                </a:solidFill>
                <a:latin typeface="Lucida Sans Typewriter" pitchFamily="49" charset="0"/>
              </a:rPr>
              <a:t>);</a:t>
            </a:r>
          </a:p>
          <a:p>
            <a:r>
              <a:rPr lang="en-US" sz="2000" b="0" dirty="0">
                <a:solidFill>
                  <a:srgbClr val="0000FF"/>
                </a:solidFill>
                <a:latin typeface="Lucida Sans Typewriter" pitchFamily="49" charset="0"/>
              </a:rPr>
              <a:t>INSERT</a:t>
            </a:r>
            <a:r>
              <a:rPr lang="en-US" sz="2000" b="0" dirty="0">
                <a:solidFill>
                  <a:prstClr val="black"/>
                </a:solidFill>
                <a:latin typeface="Lucida Sans Typewriter" pitchFamily="49" charset="0"/>
              </a:rPr>
              <a:t> </a:t>
            </a:r>
            <a:r>
              <a:rPr lang="en-US" sz="2000" b="0" dirty="0">
                <a:solidFill>
                  <a:srgbClr val="0000FF"/>
                </a:solidFill>
                <a:latin typeface="Lucida Sans Typewriter" pitchFamily="49" charset="0"/>
              </a:rPr>
              <a:t>INTO</a:t>
            </a:r>
            <a:r>
              <a:rPr lang="en-US" sz="2000" b="0" dirty="0">
                <a:solidFill>
                  <a:prstClr val="black"/>
                </a:solidFill>
                <a:latin typeface="Lucida Sans Typewriter" pitchFamily="49" charset="0"/>
              </a:rPr>
              <a:t> dbo</a:t>
            </a:r>
            <a:r>
              <a:rPr lang="en-US" sz="2000" b="0" dirty="0">
                <a:solidFill>
                  <a:srgbClr val="808080"/>
                </a:solidFill>
                <a:latin typeface="Lucida Sans Typewriter" pitchFamily="49" charset="0"/>
              </a:rPr>
              <a:t>.</a:t>
            </a:r>
            <a:r>
              <a:rPr lang="en-US" sz="2000" b="0" dirty="0">
                <a:solidFill>
                  <a:prstClr val="black"/>
                </a:solidFill>
                <a:latin typeface="Lucida Sans Typewriter" pitchFamily="49" charset="0"/>
              </a:rPr>
              <a:t>t1 </a:t>
            </a:r>
            <a:r>
              <a:rPr lang="en-US" sz="2000" b="0" dirty="0">
                <a:solidFill>
                  <a:srgbClr val="0000FF"/>
                </a:solidFill>
                <a:latin typeface="Lucida Sans Typewriter" pitchFamily="49" charset="0"/>
              </a:rPr>
              <a:t>VALUES</a:t>
            </a:r>
            <a:r>
              <a:rPr lang="en-US" sz="2000" b="0" dirty="0">
                <a:solidFill>
                  <a:srgbClr val="808080"/>
                </a:solidFill>
                <a:latin typeface="Lucida Sans Typewriter" pitchFamily="49" charset="0"/>
              </a:rPr>
              <a:t>(</a:t>
            </a:r>
            <a:r>
              <a:rPr lang="en-US" sz="2000" b="0" dirty="0">
                <a:solidFill>
                  <a:prstClr val="black"/>
                </a:solidFill>
                <a:latin typeface="Lucida Sans Typewriter" pitchFamily="49" charset="0"/>
              </a:rPr>
              <a:t>2</a:t>
            </a:r>
            <a:r>
              <a:rPr lang="en-US" sz="2000" b="0" dirty="0">
                <a:solidFill>
                  <a:srgbClr val="808080"/>
                </a:solidFill>
                <a:latin typeface="Lucida Sans Typewriter" pitchFamily="49" charset="0"/>
              </a:rPr>
              <a:t>,</a:t>
            </a:r>
            <a:r>
              <a:rPr lang="en-US" sz="2000" b="0" dirty="0">
                <a:solidFill>
                  <a:prstClr val="black"/>
                </a:solidFill>
                <a:latin typeface="Lucida Sans Typewriter" pitchFamily="49" charset="0"/>
              </a:rPr>
              <a:t>3</a:t>
            </a:r>
            <a:r>
              <a:rPr lang="en-US" sz="2000" b="0" dirty="0">
                <a:solidFill>
                  <a:srgbClr val="808080"/>
                </a:solidFill>
                <a:latin typeface="Lucida Sans Typewriter" pitchFamily="49" charset="0"/>
              </a:rPr>
              <a:t>,</a:t>
            </a:r>
            <a:r>
              <a:rPr lang="en-US" sz="2000" b="0" dirty="0">
                <a:solidFill>
                  <a:srgbClr val="FF0000"/>
                </a:solidFill>
                <a:latin typeface="Lucida Sans Typewriter" pitchFamily="49" charset="0"/>
              </a:rPr>
              <a:t>N'def'</a:t>
            </a:r>
            <a:r>
              <a:rPr lang="en-US" sz="2000" b="0" dirty="0">
                <a:solidFill>
                  <a:srgbClr val="808080"/>
                </a:solidFill>
                <a:latin typeface="Lucida Sans Typewriter" pitchFamily="49" charset="0"/>
              </a:rPr>
              <a:t>);</a:t>
            </a:r>
          </a:p>
          <a:p>
            <a:r>
              <a:rPr lang="en-US" sz="2000" b="0" dirty="0" smtClean="0">
                <a:solidFill>
                  <a:srgbClr val="0000FF"/>
                </a:solidFill>
                <a:latin typeface="Lucida Sans Typewriter" pitchFamily="49" charset="0"/>
              </a:rPr>
              <a:t>GO</a:t>
            </a:r>
            <a:endParaRPr lang="en-US" sz="2000" b="0" dirty="0">
              <a:solidFill>
                <a:srgbClr val="0000FF"/>
              </a:solidFill>
              <a:latin typeface="Lucida Sans Typewriter" pitchFamily="49" charset="0"/>
            </a:endParaRPr>
          </a:p>
        </p:txBody>
      </p:sp>
    </p:spTree>
    <p:extLst>
      <p:ext uri="{BB962C8B-B14F-4D97-AF65-F5344CB8AC3E}">
        <p14:creationId xmlns:p14="http://schemas.microsoft.com/office/powerpoint/2010/main" val="320233813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Introducing T-SQL Variables</a:t>
            </a:r>
            <a:endParaRPr lang="en-US" dirty="0"/>
          </a:p>
        </p:txBody>
      </p:sp>
      <p:sp>
        <p:nvSpPr>
          <p:cNvPr id="3" name="Content Placeholder 2"/>
          <p:cNvSpPr>
            <a:spLocks noGrp="1"/>
          </p:cNvSpPr>
          <p:nvPr>
            <p:ph idx="1"/>
          </p:nvPr>
        </p:nvSpPr>
        <p:spPr/>
        <p:txBody>
          <a:bodyPr/>
          <a:lstStyle/>
          <a:p>
            <a:r>
              <a:rPr lang="en-US" sz="2000" dirty="0" smtClean="0"/>
              <a:t>Variables are objects that allow storage of a value for use later in the same batch</a:t>
            </a:r>
          </a:p>
          <a:p>
            <a:r>
              <a:rPr lang="en-US" sz="2000" dirty="0" smtClean="0"/>
              <a:t>Variables are defined with the DECLARE keyword and begin with @</a:t>
            </a:r>
          </a:p>
          <a:p>
            <a:pPr lvl="1"/>
            <a:r>
              <a:rPr lang="en-US" sz="2000" dirty="0" smtClean="0"/>
              <a:t>Beginning with SQL Server 2008, variables can be declared and initialized in the same statement</a:t>
            </a:r>
          </a:p>
          <a:p>
            <a:r>
              <a:rPr lang="en-US" sz="2000" dirty="0" smtClean="0"/>
              <a:t>Variables are always local to the batch in which they're declared and go out of scope when the batch ends</a:t>
            </a:r>
          </a:p>
          <a:p>
            <a:endParaRPr lang="en-US" dirty="0"/>
          </a:p>
        </p:txBody>
      </p:sp>
      <p:sp>
        <p:nvSpPr>
          <p:cNvPr id="4" name="AutoShape 3"/>
          <p:cNvSpPr>
            <a:spLocks noChangeArrowheads="1"/>
          </p:cNvSpPr>
          <p:nvPr/>
        </p:nvSpPr>
        <p:spPr bwMode="auto">
          <a:xfrm>
            <a:off x="506006" y="3405425"/>
            <a:ext cx="7986641" cy="3292733"/>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r>
              <a:rPr lang="en-US" sz="2000" b="0" dirty="0">
                <a:solidFill>
                  <a:srgbClr val="008000"/>
                </a:solidFill>
                <a:latin typeface="Lucida Sans Typewriter" pitchFamily="49" charset="0"/>
              </a:rPr>
              <a:t>--</a:t>
            </a:r>
            <a:r>
              <a:rPr lang="en-US" sz="2000" b="0" dirty="0" err="1" smtClean="0">
                <a:solidFill>
                  <a:srgbClr val="008000"/>
                </a:solidFill>
                <a:latin typeface="Lucida Sans Typewriter" pitchFamily="49" charset="0"/>
              </a:rPr>
              <a:t>Declare,initialize</a:t>
            </a:r>
            <a:r>
              <a:rPr lang="en-US" sz="2000" b="0" dirty="0" smtClean="0">
                <a:solidFill>
                  <a:srgbClr val="008000"/>
                </a:solidFill>
                <a:latin typeface="Lucida Sans Typewriter" pitchFamily="49" charset="0"/>
              </a:rPr>
              <a:t>, and use a variable</a:t>
            </a:r>
            <a:endParaRPr lang="en-US" sz="2000" b="0" dirty="0">
              <a:solidFill>
                <a:srgbClr val="008000"/>
              </a:solidFill>
              <a:latin typeface="Lucida Sans Typewriter" pitchFamily="49" charset="0"/>
            </a:endParaRPr>
          </a:p>
          <a:p>
            <a:r>
              <a:rPr lang="en-US" sz="2000" b="0" dirty="0">
                <a:solidFill>
                  <a:srgbClr val="0000CC"/>
                </a:solidFill>
              </a:rPr>
              <a:t>DECLARE</a:t>
            </a:r>
            <a:r>
              <a:rPr lang="en-US" sz="2000" b="0" dirty="0"/>
              <a:t> @</a:t>
            </a:r>
            <a:r>
              <a:rPr lang="en-US" sz="2000" b="0" dirty="0" err="1"/>
              <a:t>SalesPerson_id</a:t>
            </a:r>
            <a:r>
              <a:rPr lang="en-US" sz="2000" b="0" dirty="0"/>
              <a:t> </a:t>
            </a:r>
            <a:r>
              <a:rPr lang="en-US" sz="2000" b="0" dirty="0">
                <a:solidFill>
                  <a:srgbClr val="0000CC"/>
                </a:solidFill>
              </a:rPr>
              <a:t>INT</a:t>
            </a:r>
            <a:r>
              <a:rPr lang="en-US" sz="2000" b="0" dirty="0"/>
              <a:t> = 5;</a:t>
            </a:r>
          </a:p>
          <a:p>
            <a:r>
              <a:rPr lang="en-US" sz="2000" b="0" dirty="0">
                <a:solidFill>
                  <a:srgbClr val="0000CC"/>
                </a:solidFill>
              </a:rPr>
              <a:t>SELECT</a:t>
            </a:r>
            <a:r>
              <a:rPr lang="en-US" sz="2000" b="0" dirty="0"/>
              <a:t> </a:t>
            </a:r>
            <a:r>
              <a:rPr lang="en-US" sz="2000" b="0" dirty="0" err="1"/>
              <a:t>OrderYear</a:t>
            </a:r>
            <a:r>
              <a:rPr lang="en-US" sz="2000" b="0" dirty="0"/>
              <a:t>, </a:t>
            </a:r>
            <a:r>
              <a:rPr lang="en-US" sz="2000" b="0" dirty="0">
                <a:solidFill>
                  <a:srgbClr val="FF33CC"/>
                </a:solidFill>
              </a:rPr>
              <a:t>COUNT</a:t>
            </a:r>
            <a:r>
              <a:rPr lang="en-US" sz="2000" b="0" dirty="0"/>
              <a:t>(</a:t>
            </a:r>
            <a:r>
              <a:rPr lang="en-US" sz="2000" b="0" dirty="0">
                <a:solidFill>
                  <a:srgbClr val="0000CC"/>
                </a:solidFill>
              </a:rPr>
              <a:t>DISTINCT</a:t>
            </a:r>
            <a:r>
              <a:rPr lang="en-US" sz="2000" b="0" dirty="0"/>
              <a:t> </a:t>
            </a:r>
            <a:r>
              <a:rPr lang="en-US" sz="2000" b="0" dirty="0" err="1"/>
              <a:t>CustomerID</a:t>
            </a:r>
            <a:r>
              <a:rPr lang="en-US" sz="2000" b="0" dirty="0"/>
              <a:t>) </a:t>
            </a:r>
            <a:r>
              <a:rPr lang="en-US" sz="2000" b="0" dirty="0">
                <a:solidFill>
                  <a:srgbClr val="0000CC"/>
                </a:solidFill>
              </a:rPr>
              <a:t>AS</a:t>
            </a:r>
            <a:r>
              <a:rPr lang="en-US" sz="2000" b="0" dirty="0"/>
              <a:t> </a:t>
            </a:r>
            <a:r>
              <a:rPr lang="en-US" sz="2000" b="0" dirty="0" err="1"/>
              <a:t>CustCount</a:t>
            </a:r>
            <a:endParaRPr lang="en-US" sz="2000" b="0" dirty="0"/>
          </a:p>
          <a:p>
            <a:r>
              <a:rPr lang="en-US" sz="2000" b="0" dirty="0">
                <a:solidFill>
                  <a:srgbClr val="0000CC"/>
                </a:solidFill>
              </a:rPr>
              <a:t>FROM</a:t>
            </a:r>
            <a:r>
              <a:rPr lang="en-US" sz="2000" b="0" dirty="0"/>
              <a:t> </a:t>
            </a:r>
            <a:r>
              <a:rPr lang="en-US" sz="2000" b="0" dirty="0" smtClean="0"/>
              <a:t>(</a:t>
            </a:r>
          </a:p>
          <a:p>
            <a:r>
              <a:rPr lang="en-US" sz="2000" b="0" dirty="0" smtClean="0">
                <a:solidFill>
                  <a:srgbClr val="0000CC"/>
                </a:solidFill>
              </a:rPr>
              <a:t>SELECT </a:t>
            </a:r>
            <a:r>
              <a:rPr lang="en-US" sz="2000" b="0" dirty="0"/>
              <a:t>YEAR(</a:t>
            </a:r>
            <a:r>
              <a:rPr lang="en-US" sz="2000" b="0" dirty="0" err="1"/>
              <a:t>OrderDate</a:t>
            </a:r>
            <a:r>
              <a:rPr lang="en-US" sz="2000" b="0" dirty="0"/>
              <a:t>) </a:t>
            </a:r>
            <a:r>
              <a:rPr lang="en-US" sz="2000" b="0" dirty="0">
                <a:solidFill>
                  <a:srgbClr val="0000CC"/>
                </a:solidFill>
              </a:rPr>
              <a:t>AS</a:t>
            </a:r>
            <a:r>
              <a:rPr lang="en-US" sz="2000" b="0" dirty="0"/>
              <a:t> </a:t>
            </a:r>
            <a:r>
              <a:rPr lang="en-US" sz="2000" b="0" dirty="0" err="1"/>
              <a:t>OrderYear</a:t>
            </a:r>
            <a:r>
              <a:rPr lang="en-US" sz="2000" b="0" dirty="0"/>
              <a:t>, </a:t>
            </a:r>
            <a:r>
              <a:rPr lang="en-US" sz="2000" b="0" dirty="0" err="1"/>
              <a:t>CustomerID</a:t>
            </a:r>
            <a:endParaRPr lang="en-US" sz="2000" b="0" dirty="0"/>
          </a:p>
          <a:p>
            <a:r>
              <a:rPr lang="en-US" sz="2000" b="0" dirty="0">
                <a:solidFill>
                  <a:srgbClr val="0000CC"/>
                </a:solidFill>
              </a:rPr>
              <a:t>FROM</a:t>
            </a:r>
            <a:r>
              <a:rPr lang="en-US" sz="2000" b="0" dirty="0"/>
              <a:t> </a:t>
            </a:r>
            <a:r>
              <a:rPr lang="en-US" sz="2000" b="0" dirty="0" err="1"/>
              <a:t>Sales.SalesOrderHeader</a:t>
            </a:r>
            <a:endParaRPr lang="en-US" sz="2000" b="0" dirty="0"/>
          </a:p>
          <a:p>
            <a:r>
              <a:rPr lang="en-US" sz="2000" b="0" dirty="0">
                <a:solidFill>
                  <a:srgbClr val="0000CC"/>
                </a:solidFill>
              </a:rPr>
              <a:t>WHERE </a:t>
            </a:r>
            <a:r>
              <a:rPr lang="en-US" sz="2000" b="0" dirty="0" err="1"/>
              <a:t>SalesPersonID</a:t>
            </a:r>
            <a:r>
              <a:rPr lang="en-US" sz="2000" b="0" dirty="0"/>
              <a:t> = @</a:t>
            </a:r>
            <a:r>
              <a:rPr lang="en-US" sz="2000" b="0" dirty="0" err="1"/>
              <a:t>SalesPerson_id</a:t>
            </a:r>
            <a:endParaRPr lang="en-US" sz="2000" b="0" dirty="0"/>
          </a:p>
          <a:p>
            <a:r>
              <a:rPr lang="en-US" sz="2000" b="0" dirty="0"/>
              <a:t>) </a:t>
            </a:r>
            <a:r>
              <a:rPr lang="en-US" sz="2000" b="0" dirty="0">
                <a:solidFill>
                  <a:srgbClr val="0000CC"/>
                </a:solidFill>
              </a:rPr>
              <a:t>AS</a:t>
            </a:r>
            <a:r>
              <a:rPr lang="en-US" sz="2000" b="0" dirty="0"/>
              <a:t> </a:t>
            </a:r>
            <a:r>
              <a:rPr lang="en-US" sz="2000" b="0" dirty="0" err="1"/>
              <a:t>DerivedYear</a:t>
            </a:r>
            <a:endParaRPr lang="en-US" sz="2000" b="0" dirty="0"/>
          </a:p>
          <a:p>
            <a:r>
              <a:rPr lang="en-US" sz="2000" b="0" dirty="0">
                <a:solidFill>
                  <a:srgbClr val="0000CC"/>
                </a:solidFill>
              </a:rPr>
              <a:t>GROUP BY </a:t>
            </a:r>
            <a:r>
              <a:rPr lang="en-US" sz="2000" b="0" dirty="0" err="1"/>
              <a:t>OrderYear</a:t>
            </a:r>
            <a:r>
              <a:rPr lang="en-US" sz="2000" b="0" dirty="0"/>
              <a:t>;</a:t>
            </a:r>
          </a:p>
        </p:txBody>
      </p:sp>
    </p:spTree>
    <p:extLst>
      <p:ext uri="{BB962C8B-B14F-4D97-AF65-F5344CB8AC3E}">
        <p14:creationId xmlns:p14="http://schemas.microsoft.com/office/powerpoint/2010/main" val="183691617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dirty="0" smtClean="0"/>
              <a:t>Working with Variables</a:t>
            </a:r>
          </a:p>
        </p:txBody>
      </p:sp>
      <p:sp>
        <p:nvSpPr>
          <p:cNvPr id="7171" name="Rectangle 3"/>
          <p:cNvSpPr>
            <a:spLocks noGrp="1" noChangeArrowheads="1"/>
          </p:cNvSpPr>
          <p:nvPr>
            <p:ph idx="1"/>
          </p:nvPr>
        </p:nvSpPr>
        <p:spPr/>
        <p:txBody>
          <a:bodyPr/>
          <a:lstStyle/>
          <a:p>
            <a:r>
              <a:rPr lang="en-US" sz="2000" dirty="0" smtClean="0"/>
              <a:t>Values can be assigned with a SET command or a SELECT statement</a:t>
            </a:r>
          </a:p>
          <a:p>
            <a:pPr lvl="1"/>
            <a:r>
              <a:rPr lang="en-US" sz="2000" dirty="0" smtClean="0"/>
              <a:t>SET can only assign one variable at a time. SELECT can assign multiple variables at a time</a:t>
            </a:r>
          </a:p>
          <a:p>
            <a:pPr lvl="1"/>
            <a:r>
              <a:rPr lang="en-US" sz="2000" dirty="0" smtClean="0"/>
              <a:t>When using SELECT to assign a value, make sure that exactly one row is returned by the query</a:t>
            </a:r>
          </a:p>
        </p:txBody>
      </p:sp>
      <p:sp>
        <p:nvSpPr>
          <p:cNvPr id="6" name="AutoShape 3"/>
          <p:cNvSpPr>
            <a:spLocks noChangeArrowheads="1"/>
          </p:cNvSpPr>
          <p:nvPr/>
        </p:nvSpPr>
        <p:spPr bwMode="auto">
          <a:xfrm>
            <a:off x="814394" y="2745598"/>
            <a:ext cx="7270229" cy="2653367"/>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r>
              <a:rPr lang="en-US" sz="2000" dirty="0">
                <a:solidFill>
                  <a:srgbClr val="008000"/>
                </a:solidFill>
                <a:latin typeface="Lucida Sans Typewriter" pitchFamily="49" charset="0"/>
              </a:rPr>
              <a:t>--Declare and initialize </a:t>
            </a:r>
            <a:r>
              <a:rPr lang="en-US" sz="2000" dirty="0" smtClean="0">
                <a:solidFill>
                  <a:srgbClr val="008000"/>
                </a:solidFill>
                <a:latin typeface="Lucida Sans Typewriter" pitchFamily="49" charset="0"/>
              </a:rPr>
              <a:t>variables</a:t>
            </a:r>
          </a:p>
          <a:p>
            <a:r>
              <a:rPr lang="en-US" sz="2000" dirty="0" smtClean="0">
                <a:solidFill>
                  <a:srgbClr val="0000FF"/>
                </a:solidFill>
                <a:latin typeface="Lucida Sans Typewriter" pitchFamily="49" charset="0"/>
              </a:rPr>
              <a:t>DECLARE</a:t>
            </a:r>
            <a:r>
              <a:rPr lang="en-US" sz="2000" dirty="0" smtClean="0">
                <a:solidFill>
                  <a:prstClr val="black"/>
                </a:solidFill>
                <a:latin typeface="Lucida Sans Typewriter" pitchFamily="49" charset="0"/>
              </a:rPr>
              <a:t> </a:t>
            </a:r>
            <a:r>
              <a:rPr lang="en-US" sz="2000" dirty="0">
                <a:solidFill>
                  <a:prstClr val="black"/>
                </a:solidFill>
                <a:latin typeface="Lucida Sans Typewriter" pitchFamily="49" charset="0"/>
              </a:rPr>
              <a:t>@numrows </a:t>
            </a:r>
            <a:r>
              <a:rPr lang="en-US" sz="2000" dirty="0">
                <a:solidFill>
                  <a:srgbClr val="0000FF"/>
                </a:solidFill>
                <a:latin typeface="Lucida Sans Typewriter" pitchFamily="49" charset="0"/>
              </a:rPr>
              <a:t>INT</a:t>
            </a:r>
            <a:r>
              <a:rPr lang="en-US" sz="2000" dirty="0">
                <a:solidFill>
                  <a:prstClr val="black"/>
                </a:solidFill>
                <a:latin typeface="Lucida Sans Typewriter" pitchFamily="49" charset="0"/>
              </a:rPr>
              <a:t> </a:t>
            </a:r>
            <a:r>
              <a:rPr lang="en-US" sz="2000" dirty="0">
                <a:solidFill>
                  <a:srgbClr val="808080"/>
                </a:solidFill>
                <a:latin typeface="Lucida Sans Typewriter" pitchFamily="49" charset="0"/>
              </a:rPr>
              <a:t>=</a:t>
            </a:r>
            <a:r>
              <a:rPr lang="en-US" sz="2000" dirty="0">
                <a:solidFill>
                  <a:prstClr val="black"/>
                </a:solidFill>
                <a:latin typeface="Lucida Sans Typewriter" pitchFamily="49" charset="0"/>
              </a:rPr>
              <a:t> 3</a:t>
            </a:r>
            <a:r>
              <a:rPr lang="en-US" sz="2000" dirty="0">
                <a:solidFill>
                  <a:srgbClr val="808080"/>
                </a:solidFill>
                <a:latin typeface="Lucida Sans Typewriter" pitchFamily="49" charset="0"/>
              </a:rPr>
              <a:t>,</a:t>
            </a:r>
            <a:r>
              <a:rPr lang="en-US" sz="2000" dirty="0">
                <a:solidFill>
                  <a:prstClr val="black"/>
                </a:solidFill>
                <a:latin typeface="Lucida Sans Typewriter" pitchFamily="49" charset="0"/>
              </a:rPr>
              <a:t> @catid </a:t>
            </a:r>
            <a:r>
              <a:rPr lang="en-US" sz="2000" dirty="0">
                <a:solidFill>
                  <a:srgbClr val="0000FF"/>
                </a:solidFill>
                <a:latin typeface="Lucida Sans Typewriter" pitchFamily="49" charset="0"/>
              </a:rPr>
              <a:t>INT</a:t>
            </a:r>
            <a:r>
              <a:rPr lang="en-US" sz="2000" dirty="0">
                <a:solidFill>
                  <a:prstClr val="black"/>
                </a:solidFill>
                <a:latin typeface="Lucida Sans Typewriter" pitchFamily="49" charset="0"/>
              </a:rPr>
              <a:t> </a:t>
            </a:r>
            <a:r>
              <a:rPr lang="en-US" sz="2000" dirty="0">
                <a:solidFill>
                  <a:srgbClr val="808080"/>
                </a:solidFill>
                <a:latin typeface="Lucida Sans Typewriter" pitchFamily="49" charset="0"/>
              </a:rPr>
              <a:t>=</a:t>
            </a:r>
            <a:r>
              <a:rPr lang="en-US" sz="2000" dirty="0">
                <a:solidFill>
                  <a:prstClr val="black"/>
                </a:solidFill>
                <a:latin typeface="Lucida Sans Typewriter" pitchFamily="49" charset="0"/>
              </a:rPr>
              <a:t> 2</a:t>
            </a:r>
            <a:r>
              <a:rPr lang="en-US" sz="2000" dirty="0" smtClean="0">
                <a:solidFill>
                  <a:srgbClr val="808080"/>
                </a:solidFill>
                <a:latin typeface="Lucida Sans Typewriter" pitchFamily="49" charset="0"/>
              </a:rPr>
              <a:t>;</a:t>
            </a:r>
          </a:p>
          <a:p>
            <a:endParaRPr lang="en-US" sz="2000" dirty="0">
              <a:solidFill>
                <a:srgbClr val="808080"/>
              </a:solidFill>
              <a:latin typeface="Lucida Sans Typewriter" pitchFamily="49" charset="0"/>
            </a:endParaRPr>
          </a:p>
          <a:p>
            <a:r>
              <a:rPr lang="en-US" sz="2000" dirty="0">
                <a:solidFill>
                  <a:srgbClr val="008000"/>
                </a:solidFill>
                <a:latin typeface="Lucida Sans Typewriter" pitchFamily="49" charset="0"/>
              </a:rPr>
              <a:t>--Use variables to pass parameters to procedure</a:t>
            </a:r>
          </a:p>
          <a:p>
            <a:r>
              <a:rPr lang="en-US" sz="2000" dirty="0">
                <a:solidFill>
                  <a:srgbClr val="0000FF"/>
                </a:solidFill>
                <a:latin typeface="Lucida Sans Typewriter" pitchFamily="49" charset="0"/>
              </a:rPr>
              <a:t>EXEC</a:t>
            </a:r>
            <a:r>
              <a:rPr lang="en-US" sz="2000" dirty="0">
                <a:solidFill>
                  <a:prstClr val="black"/>
                </a:solidFill>
                <a:latin typeface="Lucida Sans Typewriter" pitchFamily="49" charset="0"/>
              </a:rPr>
              <a:t> </a:t>
            </a:r>
            <a:r>
              <a:rPr lang="en-US" sz="2000" dirty="0" smtClean="0">
                <a:solidFill>
                  <a:prstClr val="black"/>
                </a:solidFill>
                <a:latin typeface="Lucida Sans Typewriter" pitchFamily="49" charset="0"/>
              </a:rPr>
              <a:t>Production</a:t>
            </a:r>
            <a:r>
              <a:rPr lang="en-US" sz="2000" dirty="0" smtClean="0">
                <a:solidFill>
                  <a:srgbClr val="808080"/>
                </a:solidFill>
                <a:latin typeface="Lucida Sans Typewriter" pitchFamily="49" charset="0"/>
              </a:rPr>
              <a:t>.</a:t>
            </a:r>
            <a:r>
              <a:rPr lang="en-US" sz="2000" dirty="0" smtClean="0">
                <a:solidFill>
                  <a:prstClr val="black"/>
                </a:solidFill>
                <a:latin typeface="Lucida Sans Typewriter" pitchFamily="49" charset="0"/>
              </a:rPr>
              <a:t>ProdsByCategory</a:t>
            </a:r>
            <a:r>
              <a:rPr lang="en-US" sz="2000" dirty="0" smtClean="0">
                <a:solidFill>
                  <a:srgbClr val="0000FF"/>
                </a:solidFill>
                <a:latin typeface="Lucida Sans Typewriter" pitchFamily="49" charset="0"/>
              </a:rPr>
              <a:t> </a:t>
            </a:r>
          </a:p>
          <a:p>
            <a:r>
              <a:rPr lang="en-US" sz="2000" dirty="0">
                <a:solidFill>
                  <a:srgbClr val="0000FF"/>
                </a:solidFill>
                <a:latin typeface="Lucida Sans Typewriter" pitchFamily="49" charset="0"/>
              </a:rPr>
              <a:t>	</a:t>
            </a:r>
            <a:r>
              <a:rPr lang="en-US" sz="2000" dirty="0" smtClean="0">
                <a:solidFill>
                  <a:prstClr val="black"/>
                </a:solidFill>
                <a:latin typeface="Lucida Sans Typewriter" pitchFamily="49" charset="0"/>
              </a:rPr>
              <a:t>@</a:t>
            </a:r>
            <a:r>
              <a:rPr lang="en-US" sz="2000" dirty="0">
                <a:solidFill>
                  <a:prstClr val="black"/>
                </a:solidFill>
                <a:latin typeface="Lucida Sans Typewriter" pitchFamily="49" charset="0"/>
              </a:rPr>
              <a:t>numrows </a:t>
            </a:r>
            <a:r>
              <a:rPr lang="en-US" sz="2000" dirty="0">
                <a:solidFill>
                  <a:srgbClr val="808080"/>
                </a:solidFill>
                <a:latin typeface="Lucida Sans Typewriter" pitchFamily="49" charset="0"/>
              </a:rPr>
              <a:t>=</a:t>
            </a:r>
            <a:r>
              <a:rPr lang="en-US" sz="2000" dirty="0">
                <a:solidFill>
                  <a:prstClr val="black"/>
                </a:solidFill>
                <a:latin typeface="Lucida Sans Typewriter" pitchFamily="49" charset="0"/>
              </a:rPr>
              <a:t> @numrows</a:t>
            </a:r>
            <a:r>
              <a:rPr lang="en-US" sz="2000" dirty="0">
                <a:solidFill>
                  <a:srgbClr val="808080"/>
                </a:solidFill>
                <a:latin typeface="Lucida Sans Typewriter" pitchFamily="49" charset="0"/>
              </a:rPr>
              <a:t>,</a:t>
            </a:r>
            <a:r>
              <a:rPr lang="en-US" sz="2000" dirty="0">
                <a:solidFill>
                  <a:prstClr val="black"/>
                </a:solidFill>
                <a:latin typeface="Lucida Sans Typewriter" pitchFamily="49" charset="0"/>
              </a:rPr>
              <a:t> @catid </a:t>
            </a:r>
            <a:r>
              <a:rPr lang="en-US" sz="2000" dirty="0">
                <a:solidFill>
                  <a:srgbClr val="808080"/>
                </a:solidFill>
                <a:latin typeface="Lucida Sans Typewriter" pitchFamily="49" charset="0"/>
              </a:rPr>
              <a:t>=</a:t>
            </a:r>
            <a:r>
              <a:rPr lang="en-US" sz="2000" dirty="0">
                <a:solidFill>
                  <a:prstClr val="black"/>
                </a:solidFill>
                <a:latin typeface="Lucida Sans Typewriter" pitchFamily="49" charset="0"/>
              </a:rPr>
              <a:t> @catid</a:t>
            </a:r>
            <a:r>
              <a:rPr lang="en-US" sz="2000" dirty="0" smtClean="0">
                <a:solidFill>
                  <a:srgbClr val="808080"/>
                </a:solidFill>
                <a:latin typeface="Lucida Sans Typewriter" pitchFamily="49" charset="0"/>
              </a:rPr>
              <a:t>;</a:t>
            </a:r>
          </a:p>
          <a:p>
            <a:r>
              <a:rPr lang="en-US" sz="2000" dirty="0" smtClean="0">
                <a:solidFill>
                  <a:srgbClr val="0000FF"/>
                </a:solidFill>
                <a:latin typeface="Lucida Sans Typewriter" pitchFamily="49" charset="0"/>
              </a:rPr>
              <a:t>GO</a:t>
            </a:r>
            <a:endParaRPr lang="en-US" sz="2000" dirty="0">
              <a:solidFill>
                <a:srgbClr val="0000FF"/>
              </a:solidFill>
              <a:latin typeface="Lucida Sans Typewriter" pitchFamily="49" charset="0"/>
            </a:endParaRPr>
          </a:p>
        </p:txBody>
      </p:sp>
    </p:spTree>
    <p:extLst>
      <p:ext uri="{BB962C8B-B14F-4D97-AF65-F5344CB8AC3E}">
        <p14:creationId xmlns:p14="http://schemas.microsoft.com/office/powerpoint/2010/main" val="23929623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 with Synonyms</a:t>
            </a:r>
            <a:endParaRPr lang="en-US" dirty="0"/>
          </a:p>
        </p:txBody>
      </p:sp>
      <p:sp>
        <p:nvSpPr>
          <p:cNvPr id="3" name="Content Placeholder 2"/>
          <p:cNvSpPr>
            <a:spLocks noGrp="1"/>
          </p:cNvSpPr>
          <p:nvPr>
            <p:ph idx="1"/>
          </p:nvPr>
        </p:nvSpPr>
        <p:spPr>
          <a:xfrm>
            <a:off x="458788" y="992188"/>
            <a:ext cx="8685212" cy="4386262"/>
          </a:xfrm>
        </p:spPr>
        <p:txBody>
          <a:bodyPr/>
          <a:lstStyle/>
          <a:p>
            <a:r>
              <a:rPr lang="en-US" sz="2000" dirty="0" smtClean="0"/>
              <a:t>A synonym is an alias or link to an object stored either on the same SQL Server instance or on a linked server</a:t>
            </a:r>
          </a:p>
          <a:p>
            <a:pPr lvl="1"/>
            <a:r>
              <a:rPr lang="en-US" sz="2000" dirty="0" smtClean="0"/>
              <a:t>Synonyms can point to tables, views, procedures, and functions</a:t>
            </a:r>
          </a:p>
          <a:p>
            <a:r>
              <a:rPr lang="en-US" sz="2000" dirty="0" smtClean="0"/>
              <a:t>Synonyms can be used for referencing remote objects as though they were located locally, or for providing alternative names to other local objects</a:t>
            </a:r>
          </a:p>
          <a:p>
            <a:r>
              <a:rPr lang="en-US" sz="2000" dirty="0" smtClean="0"/>
              <a:t>Use the CREATE, ALTER, and DROP commands to manage synonyms</a:t>
            </a:r>
          </a:p>
        </p:txBody>
      </p:sp>
      <p:sp>
        <p:nvSpPr>
          <p:cNvPr id="4" name="AutoShape 3"/>
          <p:cNvSpPr>
            <a:spLocks noChangeArrowheads="1"/>
          </p:cNvSpPr>
          <p:nvPr/>
        </p:nvSpPr>
        <p:spPr bwMode="auto">
          <a:xfrm>
            <a:off x="371106" y="3166806"/>
            <a:ext cx="8372061" cy="2973050"/>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r>
              <a:rPr lang="en-US" sz="2000" b="0" dirty="0">
                <a:solidFill>
                  <a:srgbClr val="00B050"/>
                </a:solidFill>
              </a:rPr>
              <a:t>-- Create a synonym for the Product table in </a:t>
            </a:r>
            <a:r>
              <a:rPr lang="en-US" sz="2000" b="0" dirty="0" err="1" smtClean="0">
                <a:solidFill>
                  <a:srgbClr val="00B050"/>
                </a:solidFill>
              </a:rPr>
              <a:t>AdventureWorks</a:t>
            </a:r>
            <a:r>
              <a:rPr lang="en-US" sz="2000" b="0" dirty="0" smtClean="0">
                <a:solidFill>
                  <a:srgbClr val="00B050"/>
                </a:solidFill>
              </a:rPr>
              <a:t> </a:t>
            </a:r>
            <a:r>
              <a:rPr lang="en-US" sz="2000" b="0" dirty="0">
                <a:solidFill>
                  <a:srgbClr val="0000CC"/>
                </a:solidFill>
              </a:rPr>
              <a:t>CREATE SYNONYM </a:t>
            </a:r>
            <a:r>
              <a:rPr lang="en-US" sz="2000" b="0" dirty="0" err="1" smtClean="0"/>
              <a:t>dbo.MyProduct</a:t>
            </a:r>
            <a:r>
              <a:rPr lang="en-US" sz="2000" b="0" dirty="0" smtClean="0"/>
              <a:t> </a:t>
            </a:r>
          </a:p>
          <a:p>
            <a:r>
              <a:rPr lang="en-US" sz="2000" b="0" dirty="0" smtClean="0">
                <a:solidFill>
                  <a:srgbClr val="0000CC"/>
                </a:solidFill>
              </a:rPr>
              <a:t>FOR </a:t>
            </a:r>
            <a:r>
              <a:rPr lang="en-US" sz="2000" b="0" dirty="0" err="1"/>
              <a:t>AdventureWorks.Production.Product</a:t>
            </a:r>
            <a:r>
              <a:rPr lang="en-US" sz="2000" b="0" dirty="0" smtClean="0"/>
              <a:t>;</a:t>
            </a:r>
          </a:p>
          <a:p>
            <a:r>
              <a:rPr lang="en-US" sz="2000" b="0" dirty="0" smtClean="0">
                <a:solidFill>
                  <a:srgbClr val="0000CC"/>
                </a:solidFill>
              </a:rPr>
              <a:t>GO</a:t>
            </a:r>
            <a:r>
              <a:rPr lang="en-US" sz="2000" b="0" dirty="0" smtClean="0"/>
              <a:t> </a:t>
            </a:r>
          </a:p>
          <a:p>
            <a:r>
              <a:rPr lang="en-US" sz="2000" b="0" dirty="0" smtClean="0">
                <a:solidFill>
                  <a:srgbClr val="00B050"/>
                </a:solidFill>
              </a:rPr>
              <a:t>-- </a:t>
            </a:r>
            <a:r>
              <a:rPr lang="en-US" sz="2000" b="0" dirty="0">
                <a:solidFill>
                  <a:srgbClr val="00B050"/>
                </a:solidFill>
              </a:rPr>
              <a:t>Query the Product table by using the synonym</a:t>
            </a:r>
            <a:r>
              <a:rPr lang="en-US" sz="2000" b="0" dirty="0"/>
              <a:t>. </a:t>
            </a:r>
            <a:endParaRPr lang="en-US" sz="2000" b="0" dirty="0" smtClean="0"/>
          </a:p>
          <a:p>
            <a:r>
              <a:rPr lang="en-US" sz="2000" b="0" dirty="0" smtClean="0">
                <a:solidFill>
                  <a:srgbClr val="0000CC"/>
                </a:solidFill>
              </a:rPr>
              <a:t>SELECT</a:t>
            </a:r>
            <a:r>
              <a:rPr lang="en-US" sz="2000" b="0" dirty="0" smtClean="0"/>
              <a:t> </a:t>
            </a:r>
            <a:r>
              <a:rPr lang="en-US" sz="2000" b="0" dirty="0" err="1"/>
              <a:t>ProductID</a:t>
            </a:r>
            <a:r>
              <a:rPr lang="en-US" sz="2000" b="0" dirty="0"/>
              <a:t>, Name </a:t>
            </a:r>
            <a:endParaRPr lang="en-US" sz="2000" b="0" dirty="0" smtClean="0"/>
          </a:p>
          <a:p>
            <a:r>
              <a:rPr lang="en-US" sz="2000" b="0" dirty="0" smtClean="0">
                <a:solidFill>
                  <a:srgbClr val="0000CC"/>
                </a:solidFill>
              </a:rPr>
              <a:t>FROM</a:t>
            </a:r>
            <a:r>
              <a:rPr lang="en-US" sz="2000" b="0" dirty="0" smtClean="0"/>
              <a:t> </a:t>
            </a:r>
            <a:r>
              <a:rPr lang="en-US" sz="2000" b="0" dirty="0" err="1"/>
              <a:t>MyProduct</a:t>
            </a:r>
            <a:r>
              <a:rPr lang="en-US" sz="2000" b="0" dirty="0"/>
              <a:t> </a:t>
            </a:r>
            <a:endParaRPr lang="en-US" sz="2000" b="0" dirty="0" smtClean="0"/>
          </a:p>
          <a:p>
            <a:r>
              <a:rPr lang="en-US" sz="2000" b="0" dirty="0" smtClean="0">
                <a:solidFill>
                  <a:srgbClr val="0000CC"/>
                </a:solidFill>
              </a:rPr>
              <a:t>WHERE</a:t>
            </a:r>
            <a:r>
              <a:rPr lang="en-US" sz="2000" b="0" dirty="0" smtClean="0"/>
              <a:t> </a:t>
            </a:r>
            <a:r>
              <a:rPr lang="en-US" sz="2000" b="0" dirty="0" err="1"/>
              <a:t>ProductID</a:t>
            </a:r>
            <a:r>
              <a:rPr lang="en-US" sz="2000" b="0" dirty="0"/>
              <a:t> &lt; 5; </a:t>
            </a:r>
            <a:endParaRPr lang="en-US" sz="2000" b="0" dirty="0" smtClean="0"/>
          </a:p>
          <a:p>
            <a:r>
              <a:rPr lang="en-US" sz="2000" b="0" dirty="0" smtClean="0">
                <a:solidFill>
                  <a:srgbClr val="0000CC"/>
                </a:solidFill>
              </a:rPr>
              <a:t>GO</a:t>
            </a:r>
            <a:r>
              <a:rPr lang="en-US" sz="2000" b="0" dirty="0" smtClean="0"/>
              <a:t> </a:t>
            </a:r>
            <a:endParaRPr lang="en-US" sz="2000" b="0" dirty="0">
              <a:solidFill>
                <a:srgbClr val="808080"/>
              </a:solidFill>
              <a:latin typeface="Lucida Sans Typewriter" pitchFamily="49" charset="0"/>
            </a:endParaRPr>
          </a:p>
        </p:txBody>
      </p:sp>
    </p:spTree>
    <p:extLst>
      <p:ext uri="{BB962C8B-B14F-4D97-AF65-F5344CB8AC3E}">
        <p14:creationId xmlns:p14="http://schemas.microsoft.com/office/powerpoint/2010/main" val="2006821393"/>
      </p:ext>
    </p:extLst>
  </p:cSld>
  <p:clrMapOvr>
    <a:masterClrMapping/>
  </p:clrMapOvr>
  <p:timing>
    <p:tnLst>
      <p:par>
        <p:cTn id="1" dur="indefinite" restart="never" nodeType="tmRoot"/>
      </p:par>
    </p:tnLst>
  </p:timing>
</p:sld>
</file>

<file path=ppt/theme/theme1.xml><?xml version="1.0" encoding="utf-8"?>
<a:theme xmlns:a="http://schemas.openxmlformats.org/drawingml/2006/main" name="NG_MOC_Template">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NG_MOC_Core_Module">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Metro Presentation">
  <a:themeElements>
    <a:clrScheme name="New Windows Template 2">
      <a:dk1>
        <a:srgbClr val="292929"/>
      </a:dk1>
      <a:lt1>
        <a:srgbClr val="FFFFFF"/>
      </a:lt1>
      <a:dk2>
        <a:srgbClr val="072B60"/>
      </a:dk2>
      <a:lt2>
        <a:srgbClr val="EEECE1"/>
      </a:lt2>
      <a:accent1>
        <a:srgbClr val="557EB9"/>
      </a:accent1>
      <a:accent2>
        <a:srgbClr val="FFC211"/>
      </a:accent2>
      <a:accent3>
        <a:srgbClr val="6BBD46"/>
      </a:accent3>
      <a:accent4>
        <a:srgbClr val="FE5815"/>
      </a:accent4>
      <a:accent5>
        <a:srgbClr val="EB7C00"/>
      </a:accent5>
      <a:accent6>
        <a:srgbClr val="00DCFF"/>
      </a:accent6>
      <a:hlink>
        <a:srgbClr val="00B9F2"/>
      </a:hlink>
      <a:folHlink>
        <a:srgbClr val="008AB5"/>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200" dirty="0" smtClean="0">
            <a:solidFill>
              <a:schemeClr val="bg1"/>
            </a:solidFill>
          </a:defRPr>
        </a:defPPr>
      </a:lstStyle>
      <a:style>
        <a:lnRef idx="1">
          <a:schemeClr val="accent1"/>
        </a:lnRef>
        <a:fillRef idx="3">
          <a:schemeClr val="accent1"/>
        </a:fillRef>
        <a:effectRef idx="2">
          <a:schemeClr val="accent1"/>
        </a:effectRef>
        <a:fontRef idx="minor">
          <a:schemeClr val="lt1"/>
        </a:fontRef>
      </a:style>
    </a:spDef>
    <a:txDef>
      <a:spPr>
        <a:noFill/>
      </a:spPr>
      <a:bodyPr wrap="square" lIns="0" tIns="0" rIns="0" bIns="0" rtlCol="0" anchor="ctr">
        <a:spAutoFit/>
      </a:bodyPr>
      <a:lstStyle>
        <a:defPPr algn="ctr">
          <a:defRPr sz="6000" dirty="0" smtClean="0">
            <a:solidFill>
              <a:schemeClr val="bg1">
                <a:alpha val="99000"/>
              </a:schemeClr>
            </a:solidFill>
          </a:defRPr>
        </a:defPPr>
      </a:lstStyle>
    </a:txDef>
  </a:objectDefaults>
  <a:extraClrSchemeLst/>
</a:theme>
</file>

<file path=ppt/theme/theme4.xml><?xml version="1.0" encoding="utf-8"?>
<a:theme xmlns:a="http://schemas.openxmlformats.org/drawingml/2006/main" name="5-30055_SharePoint Template 2012 - 16x9 - White Background">
  <a:themeElements>
    <a:clrScheme name="Exchange-Lync-SharePoint_Template_2012_Light">
      <a:dk1>
        <a:srgbClr val="000000"/>
      </a:dk1>
      <a:lt1>
        <a:srgbClr val="FFFFFF"/>
      </a:lt1>
      <a:dk2>
        <a:srgbClr val="0072C6"/>
      </a:dk2>
      <a:lt2>
        <a:srgbClr val="797A7D"/>
      </a:lt2>
      <a:accent1>
        <a:srgbClr val="0072C6"/>
      </a:accent1>
      <a:accent2>
        <a:srgbClr val="EB3C00"/>
      </a:accent2>
      <a:accent3>
        <a:srgbClr val="FFB900"/>
      </a:accent3>
      <a:accent4>
        <a:srgbClr val="505050"/>
      </a:accent4>
      <a:accent5>
        <a:srgbClr val="969696"/>
      </a:accent5>
      <a:accent6>
        <a:srgbClr val="D2D2D2"/>
      </a:accent6>
      <a:hlink>
        <a:srgbClr val="43AFFF"/>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theme>
</file>

<file path=ppt/theme/theme5.xml><?xml version="1.0" encoding="utf-8"?>
<a:theme xmlns:a="http://schemas.openxmlformats.org/drawingml/2006/main" name="1_5-30055_SharePoint Template 2012 - 16x9 - White Background">
  <a:themeElements>
    <a:clrScheme name="Exchange-Lync-SharePoint_Template_2012_Light">
      <a:dk1>
        <a:srgbClr val="000000"/>
      </a:dk1>
      <a:lt1>
        <a:srgbClr val="FFFFFF"/>
      </a:lt1>
      <a:dk2>
        <a:srgbClr val="0072C6"/>
      </a:dk2>
      <a:lt2>
        <a:srgbClr val="797A7D"/>
      </a:lt2>
      <a:accent1>
        <a:srgbClr val="0072C6"/>
      </a:accent1>
      <a:accent2>
        <a:srgbClr val="EB3C00"/>
      </a:accent2>
      <a:accent3>
        <a:srgbClr val="FFB900"/>
      </a:accent3>
      <a:accent4>
        <a:srgbClr val="505050"/>
      </a:accent4>
      <a:accent5>
        <a:srgbClr val="969696"/>
      </a:accent5>
      <a:accent6>
        <a:srgbClr val="D2D2D2"/>
      </a:accent6>
      <a:hlink>
        <a:srgbClr val="43AFFF"/>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theme>
</file>

<file path=ppt/theme/theme6.xml><?xml version="1.0" encoding="utf-8"?>
<a:theme xmlns:a="http://schemas.openxmlformats.org/drawingml/2006/main" name="2_5-30055_SharePoint Template 2012 - 16x9 - White Background">
  <a:themeElements>
    <a:clrScheme name="Exchange-Lync-SharePoint_Template_2012_Light">
      <a:dk1>
        <a:srgbClr val="000000"/>
      </a:dk1>
      <a:lt1>
        <a:srgbClr val="FFFFFF"/>
      </a:lt1>
      <a:dk2>
        <a:srgbClr val="0072C6"/>
      </a:dk2>
      <a:lt2>
        <a:srgbClr val="797A7D"/>
      </a:lt2>
      <a:accent1>
        <a:srgbClr val="0072C6"/>
      </a:accent1>
      <a:accent2>
        <a:srgbClr val="EB3C00"/>
      </a:accent2>
      <a:accent3>
        <a:srgbClr val="FFB900"/>
      </a:accent3>
      <a:accent4>
        <a:srgbClr val="505050"/>
      </a:accent4>
      <a:accent5>
        <a:srgbClr val="969696"/>
      </a:accent5>
      <a:accent6>
        <a:srgbClr val="D2D2D2"/>
      </a:accent6>
      <a:hlink>
        <a:srgbClr val="43AFFF"/>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theme>
</file>

<file path=ppt/theme/theme7.xml><?xml version="1.0" encoding="utf-8"?>
<a:theme xmlns:a="http://schemas.openxmlformats.org/drawingml/2006/main" name="3_5-30055_SharePoint Template 2012 - 16x9 - White Background">
  <a:themeElements>
    <a:clrScheme name="Exchange-Lync-SharePoint_Template_2012_Light">
      <a:dk1>
        <a:srgbClr val="000000"/>
      </a:dk1>
      <a:lt1>
        <a:srgbClr val="FFFFFF"/>
      </a:lt1>
      <a:dk2>
        <a:srgbClr val="0072C6"/>
      </a:dk2>
      <a:lt2>
        <a:srgbClr val="797A7D"/>
      </a:lt2>
      <a:accent1>
        <a:srgbClr val="0072C6"/>
      </a:accent1>
      <a:accent2>
        <a:srgbClr val="EB3C00"/>
      </a:accent2>
      <a:accent3>
        <a:srgbClr val="FFB900"/>
      </a:accent3>
      <a:accent4>
        <a:srgbClr val="505050"/>
      </a:accent4>
      <a:accent5>
        <a:srgbClr val="969696"/>
      </a:accent5>
      <a:accent6>
        <a:srgbClr val="D2D2D2"/>
      </a:accent6>
      <a:hlink>
        <a:srgbClr val="43AFFF"/>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theme>
</file>

<file path=ppt/theme/theme8.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144956FE3CD0384DA7E7A5916524330B" ma:contentTypeVersion="0" ma:contentTypeDescription="Create a new document." ma:contentTypeScope="" ma:versionID="d60e39efb90b64ac65a3196b1702c62f">
  <xsd:schema xmlns:xsd="http://www.w3.org/2001/XMLSchema" xmlns:xs="http://www.w3.org/2001/XMLSchema" xmlns:p="http://schemas.microsoft.com/office/2006/metadata/properties" targetNamespace="http://schemas.microsoft.com/office/2006/metadata/properties" ma:root="true" ma:fieldsID="61a5510ac1a642cc309ccb7be38155f9">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9930B52-E2FA-4636-820B-5BAA5F2C2D92}">
  <ds:schemaRefs>
    <ds:schemaRef ds:uri="http://purl.org/dc/dcmitype/"/>
    <ds:schemaRef ds:uri="http://www.w3.org/XML/1998/namespace"/>
    <ds:schemaRef ds:uri="http://schemas.microsoft.com/office/2006/documentManagement/types"/>
    <ds:schemaRef ds:uri="http://schemas.microsoft.com/office/2006/metadata/properties"/>
    <ds:schemaRef ds:uri="http://purl.org/dc/terms/"/>
    <ds:schemaRef ds:uri="http://schemas.openxmlformats.org/package/2006/metadata/core-properties"/>
    <ds:schemaRef ds:uri="http://schemas.microsoft.com/office/infopath/2007/PartnerControls"/>
    <ds:schemaRef ds:uri="http://purl.org/dc/elements/1.1/"/>
  </ds:schemaRefs>
</ds:datastoreItem>
</file>

<file path=customXml/itemProps2.xml><?xml version="1.0" encoding="utf-8"?>
<ds:datastoreItem xmlns:ds="http://schemas.openxmlformats.org/officeDocument/2006/customXml" ds:itemID="{BAED9006-1FB6-41AD-82C5-380656F61A1E}">
  <ds:schemaRefs>
    <ds:schemaRef ds:uri="http://schemas.microsoft.com/sharepoint/v3/contenttype/forms"/>
  </ds:schemaRefs>
</ds:datastoreItem>
</file>

<file path=customXml/itemProps3.xml><?xml version="1.0" encoding="utf-8"?>
<ds:datastoreItem xmlns:ds="http://schemas.openxmlformats.org/officeDocument/2006/customXml" ds:itemID="{A6CA10A4-9E58-4EE7-92DC-EFCE2380D47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
  <TotalTime>0</TotalTime>
  <Words>2346</Words>
  <Application>Microsoft Office PowerPoint</Application>
  <PresentationFormat>On-screen Show (4:3)</PresentationFormat>
  <Paragraphs>431</Paragraphs>
  <Slides>35</Slides>
  <Notes>35</Notes>
  <HiddenSlides>0</HiddenSlides>
  <MMClips>0</MMClips>
  <ScaleCrop>false</ScaleCrop>
  <HeadingPairs>
    <vt:vector size="6" baseType="variant">
      <vt:variant>
        <vt:lpstr>Fonts Used</vt:lpstr>
      </vt:variant>
      <vt:variant>
        <vt:i4>12</vt:i4>
      </vt:variant>
      <vt:variant>
        <vt:lpstr>Theme</vt:lpstr>
      </vt:variant>
      <vt:variant>
        <vt:i4>7</vt:i4>
      </vt:variant>
      <vt:variant>
        <vt:lpstr>Slide Titles</vt:lpstr>
      </vt:variant>
      <vt:variant>
        <vt:i4>35</vt:i4>
      </vt:variant>
    </vt:vector>
  </HeadingPairs>
  <TitlesOfParts>
    <vt:vector size="54" baseType="lpstr">
      <vt:lpstr>Arial</vt:lpstr>
      <vt:lpstr>Calibri</vt:lpstr>
      <vt:lpstr>Consolas</vt:lpstr>
      <vt:lpstr>Courier New</vt:lpstr>
      <vt:lpstr>Lucida Sans Typewriter</vt:lpstr>
      <vt:lpstr>Segoe</vt:lpstr>
      <vt:lpstr>Segoe Light</vt:lpstr>
      <vt:lpstr>Segoe Semibold</vt:lpstr>
      <vt:lpstr>Segoe UI</vt:lpstr>
      <vt:lpstr>Segoe UI Light</vt:lpstr>
      <vt:lpstr>Verdana</vt:lpstr>
      <vt:lpstr>Wingdings</vt:lpstr>
      <vt:lpstr>NG_MOC_Template</vt:lpstr>
      <vt:lpstr>NG_MOC_Core_Module</vt:lpstr>
      <vt:lpstr>1_Metro Presentation</vt:lpstr>
      <vt:lpstr>5-30055_SharePoint Template 2012 - 16x9 - White Background</vt:lpstr>
      <vt:lpstr>1_5-30055_SharePoint Template 2012 - 16x9 - White Background</vt:lpstr>
      <vt:lpstr>2_5-30055_SharePoint Template 2012 - 16x9 - White Background</vt:lpstr>
      <vt:lpstr>3_5-30055_SharePoint Template 2012 - 16x9 - White Background</vt:lpstr>
      <vt:lpstr>PowerPoint Presentation</vt:lpstr>
      <vt:lpstr>Course Topics</vt:lpstr>
      <vt:lpstr>Module Overview</vt:lpstr>
      <vt:lpstr>PowerPoint Presentation</vt:lpstr>
      <vt:lpstr>Introducing T-SQL batches</vt:lpstr>
      <vt:lpstr>Working with batches</vt:lpstr>
      <vt:lpstr>Introducing T-SQL Variables</vt:lpstr>
      <vt:lpstr>Working with Variables</vt:lpstr>
      <vt:lpstr>Working with Synonyms</vt:lpstr>
      <vt:lpstr>PowerPoint Presentation</vt:lpstr>
      <vt:lpstr>PowerPoint Presentation</vt:lpstr>
      <vt:lpstr>Understanding T-SQL control-of-flow language</vt:lpstr>
      <vt:lpstr>Working with IF…ELSE</vt:lpstr>
      <vt:lpstr>Working with WHILE</vt:lpstr>
      <vt:lpstr>PowerPoint Presentation</vt:lpstr>
      <vt:lpstr>PowerPoint Presentation</vt:lpstr>
      <vt:lpstr>Structured exception handling</vt:lpstr>
      <vt:lpstr>Querying the ERROR object</vt:lpstr>
      <vt:lpstr>Creating TRY and CATCH blocks</vt:lpstr>
      <vt:lpstr>TRY and CATCH blocks won’t catch everything</vt:lpstr>
      <vt:lpstr>Using the THROW statement</vt:lpstr>
      <vt:lpstr>PowerPoint Presentation</vt:lpstr>
      <vt:lpstr>PowerPoint Presentation</vt:lpstr>
      <vt:lpstr>Defining transactions</vt:lpstr>
      <vt:lpstr>The need for transactions: issues with batches</vt:lpstr>
      <vt:lpstr>Transactions extend batches</vt:lpstr>
      <vt:lpstr>BEGIN TRANSACTION</vt:lpstr>
      <vt:lpstr>COMMIT TRANSACTION</vt:lpstr>
      <vt:lpstr>ROLLBACK TRANSACTION</vt:lpstr>
      <vt:lpstr>Using XACT_ABORT</vt:lpstr>
      <vt:lpstr>PowerPoint Presentation</vt:lpstr>
      <vt:lpstr>Summary</vt:lpstr>
      <vt:lpstr>Summary</vt:lpstr>
      <vt:lpstr>Summary</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2009-10-07T16:00:10Z</dcterms:created>
  <dcterms:modified xsi:type="dcterms:W3CDTF">2013-09-17T18:25:13Z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0x010100144956FE3CD0384DA7E7A5916524330B</vt:lpwstr>
  </property>
</Properties>
</file>