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38" y="1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16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2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1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5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9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47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11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1647-33B4-4B9C-9610-DA69B32E3C66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8D3FC-C35F-48B3-9ACB-76F1D23E1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0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№4	</a:t>
            </a:r>
            <a:br>
              <a:rPr lang="ru-RU" dirty="0" smtClean="0"/>
            </a:br>
            <a:r>
              <a:rPr lang="ru-RU" dirty="0" smtClean="0"/>
              <a:t>Авиарейсы без потерь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Бровкин Виктор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4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01" y="1871390"/>
            <a:ext cx="6184220" cy="41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</a:t>
            </a:r>
            <a:r>
              <a:rPr lang="ru-RU" dirty="0" smtClean="0"/>
              <a:t>таблицы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датасета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flights</a:t>
            </a:r>
          </a:p>
          <a:p>
            <a:pPr marL="0" indent="0">
              <a:buNone/>
            </a:pPr>
            <a:r>
              <a:rPr lang="en-US" dirty="0"/>
              <a:t>airports</a:t>
            </a:r>
          </a:p>
          <a:p>
            <a:pPr marL="0" indent="0">
              <a:buNone/>
            </a:pPr>
            <a:r>
              <a:rPr lang="en-US" dirty="0" smtClean="0"/>
              <a:t>aircrafts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seats</a:t>
            </a:r>
          </a:p>
          <a:p>
            <a:pPr marL="0" indent="0">
              <a:buNone/>
            </a:pPr>
            <a:r>
              <a:rPr lang="en-US" dirty="0" err="1"/>
              <a:t>ticket_flights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85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ru-RU" dirty="0" smtClean="0"/>
              <a:t>       </a:t>
            </a:r>
            <a:r>
              <a:rPr lang="en-US" dirty="0" err="1" smtClean="0"/>
              <a:t>flight_id</a:t>
            </a:r>
            <a:endParaRPr lang="en-US" dirty="0" smtClean="0"/>
          </a:p>
          <a:p>
            <a:r>
              <a:rPr lang="en-US" dirty="0"/>
              <a:t>       </a:t>
            </a:r>
            <a:r>
              <a:rPr lang="en-US" dirty="0" err="1" smtClean="0"/>
              <a:t>flight_no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scheduled_departure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scheduled_arrival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departure_airport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arrival_airport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actual_departure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actual_arrival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b="1" dirty="0" err="1" smtClean="0"/>
              <a:t>total_time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smtClean="0"/>
              <a:t>status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airport_name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airport_code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smtClean="0"/>
              <a:t>city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smtClean="0"/>
              <a:t>longitude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smtClean="0"/>
              <a:t>latitude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timezone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aircraft_code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smtClean="0"/>
              <a:t>range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business_seats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comfort_seats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economy_seats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/>
              <a:t>total_seats</a:t>
            </a:r>
            <a:r>
              <a:rPr lang="en-US" dirty="0"/>
              <a:t> </a:t>
            </a:r>
          </a:p>
          <a:p>
            <a:r>
              <a:rPr lang="en-US" dirty="0"/>
              <a:t>       </a:t>
            </a:r>
            <a:r>
              <a:rPr lang="en-US" dirty="0" err="1" smtClean="0"/>
              <a:t>business_amount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comfort_amount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 smtClean="0"/>
              <a:t>economy_amount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b="1" dirty="0" err="1"/>
              <a:t>total_amount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9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 и их отношение к оценке </a:t>
            </a:r>
            <a:r>
              <a:rPr lang="ru-RU" dirty="0" smtClean="0"/>
              <a:t>прибыльности.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total_time</a:t>
            </a:r>
            <a:r>
              <a:rPr lang="ru-RU" dirty="0" smtClean="0"/>
              <a:t> – время перелета</a:t>
            </a:r>
          </a:p>
          <a:p>
            <a:r>
              <a:rPr lang="en-US" dirty="0" err="1" smtClean="0"/>
              <a:t>total_amount</a:t>
            </a:r>
            <a:r>
              <a:rPr lang="ru-RU" dirty="0" smtClean="0"/>
              <a:t> – общая стоимость билетов на рейс, оказывает прямое влияние на себестоимость.	</a:t>
            </a:r>
          </a:p>
          <a:p>
            <a:pPr lvl="1"/>
            <a:r>
              <a:rPr lang="en-US" dirty="0" err="1" smtClean="0"/>
              <a:t>business_amount</a:t>
            </a:r>
            <a:endParaRPr lang="ru-RU" dirty="0" smtClean="0"/>
          </a:p>
          <a:p>
            <a:pPr lvl="1"/>
            <a:r>
              <a:rPr lang="en-US" dirty="0" err="1" smtClean="0"/>
              <a:t>comfort_amount</a:t>
            </a:r>
            <a:endParaRPr lang="ru-RU" dirty="0" smtClean="0"/>
          </a:p>
          <a:p>
            <a:pPr lvl="1"/>
            <a:r>
              <a:rPr lang="en-US" dirty="0" err="1"/>
              <a:t>economy_amount</a:t>
            </a:r>
            <a:endParaRPr lang="en-US" dirty="0"/>
          </a:p>
          <a:p>
            <a:r>
              <a:rPr lang="en-US" dirty="0" err="1" smtClean="0"/>
              <a:t>total_seats</a:t>
            </a:r>
            <a:r>
              <a:rPr lang="ru-RU" dirty="0" smtClean="0"/>
              <a:t> – количество мест в самолете, может оказывать влияние на прибыльность рейса</a:t>
            </a:r>
          </a:p>
          <a:p>
            <a:pPr lvl="1"/>
            <a:r>
              <a:rPr lang="en-US" dirty="0" err="1" smtClean="0"/>
              <a:t>business_seats</a:t>
            </a:r>
            <a:r>
              <a:rPr lang="ru-RU" dirty="0" smtClean="0"/>
              <a:t> </a:t>
            </a:r>
            <a:endParaRPr lang="ru-RU" dirty="0"/>
          </a:p>
          <a:p>
            <a:pPr lvl="1"/>
            <a:r>
              <a:rPr lang="en-US" dirty="0" err="1" smtClean="0"/>
              <a:t>comfort_seats</a:t>
            </a:r>
            <a:endParaRPr lang="ru-RU" dirty="0" smtClean="0"/>
          </a:p>
          <a:p>
            <a:pPr lvl="1"/>
            <a:r>
              <a:rPr lang="en-US" dirty="0" err="1" smtClean="0"/>
              <a:t>economy_seats</a:t>
            </a:r>
            <a:endParaRPr lang="ru-RU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85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Данные, которые можно добавить </a:t>
            </a:r>
            <a:r>
              <a:rPr lang="ru-RU" dirty="0" smtClean="0"/>
              <a:t>таблицу.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Расход топлива для модели самолета</a:t>
            </a:r>
          </a:p>
          <a:p>
            <a:r>
              <a:rPr lang="ru-RU" dirty="0" smtClean="0"/>
              <a:t>Стоимость топлива</a:t>
            </a:r>
          </a:p>
          <a:p>
            <a:r>
              <a:rPr lang="ru-RU" dirty="0" smtClean="0"/>
              <a:t>Амортизационные расходы</a:t>
            </a:r>
          </a:p>
          <a:p>
            <a:r>
              <a:rPr lang="ru-RU" dirty="0" smtClean="0"/>
              <a:t>Стоимость обслуживания между рейсами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4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Возможные способы оценки прибыльности </a:t>
            </a:r>
            <a:r>
              <a:rPr lang="ru-RU" dirty="0" smtClean="0"/>
              <a:t>рейсов.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Оценка выручки рейсов в зависимости от дня недели</a:t>
            </a:r>
          </a:p>
          <a:p>
            <a:r>
              <a:rPr lang="ru-RU" dirty="0" smtClean="0"/>
              <a:t>Оценка отношения размера выручки от </a:t>
            </a:r>
            <a:r>
              <a:rPr lang="ru-RU" smtClean="0"/>
              <a:t>длительности перелета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611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326</Words>
  <Application>Microsoft Office PowerPoint</Application>
  <PresentationFormat>Широкоэкранный</PresentationFormat>
  <Paragraphs>58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 №4  Авиарейсы без потерь</vt:lpstr>
      <vt:lpstr>Структура базы данных </vt:lpstr>
      <vt:lpstr>Необходимые таблицы для датасета </vt:lpstr>
      <vt:lpstr>Структура датасета</vt:lpstr>
      <vt:lpstr>Описание данных и их отношение к оценке прибыльности.</vt:lpstr>
      <vt:lpstr>Данные, которые можно добавить таблицу.</vt:lpstr>
      <vt:lpstr>Возможные способы оценки прибыльности рейсов.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№4  Авиарейсы без потерь</dc:title>
  <dc:creator>Viktor.Brovkin@evraz.com</dc:creator>
  <cp:lastModifiedBy>Viktor.Brovkin@evraz.com</cp:lastModifiedBy>
  <cp:revision>5</cp:revision>
  <dcterms:created xsi:type="dcterms:W3CDTF">2021-06-29T09:16:59Z</dcterms:created>
  <dcterms:modified xsi:type="dcterms:W3CDTF">2021-06-30T08:22:54Z</dcterms:modified>
</cp:coreProperties>
</file>