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74"/>
  </p:normalViewPr>
  <p:slideViewPr>
    <p:cSldViewPr snapToGrid="0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78FD-4C01-E317-D57C-C14650F04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73B3D-20AE-EC9A-D8F7-CD01A91E0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A6E19-A0A2-47DB-95AF-612E2532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CD6C-639C-DF47-A355-96E0073DD27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D5C0F-EB78-E3A2-8971-B22CD1F47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5C62C-5F76-00B9-2B34-F47A3039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B4C-98D9-F142-9182-CCDC95E0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0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F445-315E-B49D-C561-E57431E0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357D9-6907-F43C-23E5-7D4183298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8695B-F56D-ACAD-9E6A-E3E7483A6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CD6C-639C-DF47-A355-96E0073DD27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22F61-A44B-FDBF-9FEC-363ED3189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BF6B6-3599-EF53-DC2C-B141BB78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B4C-98D9-F142-9182-CCDC95E0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DE50B-715C-726B-7AC4-7949D52F1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F7AC9-FAB4-53C1-EAB7-40E625BFA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687E2-E9C5-9A82-00DB-FCA617C9C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CD6C-639C-DF47-A355-96E0073DD27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F9249-5B83-22AA-AF89-CC748918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4E22C-35EE-E7D0-926C-FA68BFC9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B4C-98D9-F142-9182-CCDC95E0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7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B875-AB7F-2699-67AD-5598B45A5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D5392-01CA-9B71-FB90-BE4D331A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300AA-1DE8-363E-E143-DF0C01007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CD6C-639C-DF47-A355-96E0073DD27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15153-4504-9031-087A-4A8C83378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D9547-C7EC-0E86-10E7-A2CF5B30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B4C-98D9-F142-9182-CCDC95E0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6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A1DB-69FB-7C31-810C-26C927ED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43E40-B672-90B2-055D-577DDDAA2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9C622-BCC8-2A58-F05C-34507F08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CD6C-639C-DF47-A355-96E0073DD27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449D3-DC07-789A-13C9-9723C049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BFBB6-D349-B185-E13F-B00F5A1A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B4C-98D9-F142-9182-CCDC95E0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97BA-F47E-FF94-11E3-0586DED5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20D0-579C-E0AD-49E3-4F9FBCADD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B461B-C4A5-D9C7-78F1-E12778BD5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6780C-7D45-B3B0-BE35-C570491A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CD6C-639C-DF47-A355-96E0073DD27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1E2B9-6566-9E23-05DE-C136FAF30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BB11B-F72C-1B8F-3F51-922D96F4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B4C-98D9-F142-9182-CCDC95E0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3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2CCF-FCE9-5FD7-81D0-C0FD520F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99ECD-C0D8-14B2-3859-19B795334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5FB25-996A-435D-9DCB-404F3A814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25B5D7-CBC6-AD5F-AD82-F9A49DC9C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E26060-CB56-5FC9-31F4-8735F8F32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322CB-3B6F-8F55-0F28-FD05D8E6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CD6C-639C-DF47-A355-96E0073DD27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A045B-491A-646F-6879-3B44D6E9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7B20E-DAD3-3430-0DD2-1327F609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B4C-98D9-F142-9182-CCDC95E0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8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CE50-B540-D549-224A-3F27DC44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595B6-D648-82AE-BFE3-F19FCE87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CD6C-639C-DF47-A355-96E0073DD27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242FF-906F-4666-C789-10EA19B6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54440-28D5-EE6A-0498-87B7D40F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B4C-98D9-F142-9182-CCDC95E0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4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9FD41-6967-27B2-1E95-8AB63310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CD6C-639C-DF47-A355-96E0073DD27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AFFB10-4FFC-81B0-8A60-BF5F98D4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1C3FD-526F-3015-2C38-6414AD53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B4C-98D9-F142-9182-CCDC95E0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AFE8-4130-E379-0546-6AA4D6AE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153DD-36DB-26A2-9599-2B54AA9E7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E942D-A45F-7896-8902-64F2878E7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96EC5-D9A3-9B0A-E302-3D0CFBB8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CD6C-639C-DF47-A355-96E0073DD27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0F077-FD78-6C4C-FF39-9673EF3B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0659F-2AD1-BCF4-5E37-1F5831A2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B4C-98D9-F142-9182-CCDC95E0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7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698F-CCE3-09C9-ECDA-A4CF0C53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1143D2-F8D2-678F-A746-4C38990D2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85C6F-C731-8812-2C4E-9445E48E2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B21BA-F2C2-16EC-AA0F-AFC206FA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CD6C-639C-DF47-A355-96E0073DD27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4966A-C2D9-8838-79DD-3EF1E7B08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F4D80-4052-E4DF-8D6F-61F216297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B4C-98D9-F142-9182-CCDC95E0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9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4C74C-3209-5FB0-9BE3-0EA18734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C8F77-0021-5082-BD90-E382538FB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3869C-D1DC-2B11-2201-D33113FC3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ECD6C-639C-DF47-A355-96E0073DD279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1576B-495D-9974-F0F0-93C0AF30B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2C853-7D8F-70C3-4EAE-1D9B5E19E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E9B4C-98D9-F142-9182-CCDC95E0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own-ccv/DSCoV-NapariWorkshop" TargetMode="External"/><Relationship Id="rId2" Type="http://schemas.openxmlformats.org/officeDocument/2006/relationships/hyperlink" Target="https://ood.ccv.brown.ed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8A37-F3ED-DF52-37DA-2580FA008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Napari</a:t>
            </a:r>
            <a:r>
              <a:rPr lang="en-US" dirty="0"/>
              <a:t> Image Viewer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D03BE-3C79-A9FD-EE84-6ECE02890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Paul Xu</a:t>
            </a:r>
          </a:p>
          <a:p>
            <a:r>
              <a:rPr lang="en-US" dirty="0"/>
              <a:t>Data Scientist, CCV</a:t>
            </a:r>
          </a:p>
          <a:p>
            <a:endParaRPr lang="en-US" dirty="0"/>
          </a:p>
          <a:p>
            <a:r>
              <a:rPr lang="en-US" dirty="0"/>
              <a:t>Nov. 4, 2022</a:t>
            </a:r>
          </a:p>
        </p:txBody>
      </p:sp>
    </p:spTree>
    <p:extLst>
      <p:ext uri="{BB962C8B-B14F-4D97-AF65-F5344CB8AC3E}">
        <p14:creationId xmlns:p14="http://schemas.microsoft.com/office/powerpoint/2010/main" val="319127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CC043-2C9B-6948-EB3D-405B309D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39E5-C071-7E18-35BC-F6F2CE270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Demo/Follow along</a:t>
            </a:r>
          </a:p>
          <a:p>
            <a:pPr lvl="1"/>
            <a:r>
              <a:rPr lang="en-US" dirty="0"/>
              <a:t>Loading multidimensional images</a:t>
            </a:r>
          </a:p>
          <a:p>
            <a:pPr lvl="1"/>
            <a:r>
              <a:rPr lang="en-US" dirty="0"/>
              <a:t>Adding layers</a:t>
            </a:r>
          </a:p>
          <a:p>
            <a:pPr lvl="1"/>
            <a:r>
              <a:rPr lang="en-US" dirty="0"/>
              <a:t>Customizing user interface</a:t>
            </a:r>
          </a:p>
          <a:p>
            <a:r>
              <a:rPr lang="en-US" dirty="0"/>
              <a:t>Advanced features:</a:t>
            </a:r>
          </a:p>
          <a:p>
            <a:pPr lvl="1"/>
            <a:r>
              <a:rPr lang="en-US" dirty="0" err="1"/>
              <a:t>Dask</a:t>
            </a:r>
            <a:r>
              <a:rPr lang="en-US" dirty="0"/>
              <a:t>/</a:t>
            </a:r>
            <a:r>
              <a:rPr lang="en-US" dirty="0" err="1"/>
              <a:t>Zarr</a:t>
            </a:r>
            <a:r>
              <a:rPr lang="en-US" dirty="0"/>
              <a:t> for large volumes</a:t>
            </a:r>
          </a:p>
          <a:p>
            <a:pPr lvl="1"/>
            <a:r>
              <a:rPr lang="en-US" dirty="0"/>
              <a:t>Plugins – </a:t>
            </a:r>
            <a:r>
              <a:rPr lang="en-US" dirty="0" err="1"/>
              <a:t>Napari</a:t>
            </a:r>
            <a:r>
              <a:rPr lang="en-US" dirty="0"/>
              <a:t> Hub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BAFDB78-C5E7-888B-2D25-9D53AF102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58097"/>
            <a:ext cx="5705580" cy="394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97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09D7-836E-9A6E-AD9E-58750C80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Napari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C6457-C714-A354-4411-D4E7DBD8C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163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Programmable w/ Python</a:t>
            </a:r>
          </a:p>
          <a:p>
            <a:r>
              <a:rPr lang="en-US" dirty="0"/>
              <a:t>Multidimensional image support (3D, 4D, 5D images)</a:t>
            </a:r>
          </a:p>
          <a:p>
            <a:r>
              <a:rPr lang="en-US" dirty="0"/>
              <a:t>Fast: </a:t>
            </a:r>
            <a:r>
              <a:rPr lang="en-US" dirty="0" err="1"/>
              <a:t>PyQT</a:t>
            </a:r>
            <a:r>
              <a:rPr lang="en-US" dirty="0"/>
              <a:t> GUI, GPU support</a:t>
            </a:r>
          </a:p>
          <a:p>
            <a:r>
              <a:rPr lang="en-US" dirty="0"/>
              <a:t>Support for layers</a:t>
            </a:r>
          </a:p>
          <a:p>
            <a:r>
              <a:rPr lang="en-US" dirty="0"/>
              <a:t>Support for distributed, out-of-memory computing through </a:t>
            </a:r>
            <a:r>
              <a:rPr lang="en-US" dirty="0" err="1"/>
              <a:t>dask</a:t>
            </a:r>
            <a:r>
              <a:rPr lang="en-US" dirty="0"/>
              <a:t> and </a:t>
            </a:r>
            <a:r>
              <a:rPr lang="en-US" dirty="0" err="1"/>
              <a:t>zarr</a:t>
            </a:r>
            <a:endParaRPr lang="en-US" dirty="0"/>
          </a:p>
          <a:p>
            <a:r>
              <a:rPr lang="en-US" dirty="0"/>
              <a:t>Customizable interface, easy to add functionalities</a:t>
            </a:r>
          </a:p>
          <a:p>
            <a:r>
              <a:rPr lang="en-US" dirty="0"/>
              <a:t>Extensible through plug-ins, </a:t>
            </a:r>
            <a:r>
              <a:rPr lang="en-US" dirty="0" err="1"/>
              <a:t>Napari</a:t>
            </a:r>
            <a:r>
              <a:rPr lang="en-US" dirty="0"/>
              <a:t> Hub</a:t>
            </a:r>
          </a:p>
        </p:txBody>
      </p:sp>
      <p:pic>
        <p:nvPicPr>
          <p:cNvPr id="4" name="Picture 2" descr="napari viewer showing eight roughly circular shapes. The shapes are classified according to circularity and have bounding boxes automatically generated around them showing a circularity parameter and an integer for a label.">
            <a:extLst>
              <a:ext uri="{FF2B5EF4-FFF2-40B4-BE49-F238E27FC236}">
                <a16:creationId xmlns:a16="http://schemas.microsoft.com/office/drawing/2014/main" id="{231C222A-C6A5-E57E-264C-2DD814405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834" y="1638461"/>
            <a:ext cx="5405603" cy="358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25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9590-0B7A-61EB-4942-8B9D2E6E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Napari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7051D-9CE3-24F4-9CAC-D5BECA52A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Standalone App (all platforms)</a:t>
            </a:r>
          </a:p>
          <a:p>
            <a:r>
              <a:rPr lang="en-US" dirty="0"/>
              <a:t>Python Script</a:t>
            </a:r>
          </a:p>
          <a:p>
            <a:r>
              <a:rPr lang="en-US" dirty="0" err="1"/>
              <a:t>IPython</a:t>
            </a:r>
            <a:r>
              <a:rPr lang="en-US" dirty="0"/>
              <a:t>/</a:t>
            </a:r>
            <a:r>
              <a:rPr lang="en-US" dirty="0" err="1"/>
              <a:t>Jupyter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" pitchFamily="2" charset="0"/>
              </a:rPr>
              <a:t>pip install </a:t>
            </a:r>
            <a:r>
              <a:rPr lang="en-US" dirty="0" err="1">
                <a:latin typeface="Courier" pitchFamily="2" charset="0"/>
              </a:rPr>
              <a:t>napari</a:t>
            </a:r>
            <a:r>
              <a:rPr lang="en-US" dirty="0">
                <a:latin typeface="Courier" pitchFamily="2" charset="0"/>
              </a:rPr>
              <a:t>[all]</a:t>
            </a:r>
          </a:p>
          <a:p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install –c </a:t>
            </a: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-forge </a:t>
            </a:r>
            <a:r>
              <a:rPr lang="en-US" dirty="0" err="1">
                <a:latin typeface="Courier" pitchFamily="2" charset="0"/>
              </a:rPr>
              <a:t>napari</a:t>
            </a:r>
            <a:endParaRPr lang="en-US" dirty="0">
              <a:latin typeface="Courier" pitchFamily="2" charset="0"/>
            </a:endParaRPr>
          </a:p>
        </p:txBody>
      </p:sp>
      <p:pic>
        <p:nvPicPr>
          <p:cNvPr id="3074" name="Picture 2" descr="image: napari launched from a jupyter notebook">
            <a:extLst>
              <a:ext uri="{FF2B5EF4-FFF2-40B4-BE49-F238E27FC236}">
                <a16:creationId xmlns:a16="http://schemas.microsoft.com/office/drawing/2014/main" id="{28AE16BD-A7D7-E819-FA2B-0DBA84953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997" y="854911"/>
            <a:ext cx="6208035" cy="388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63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D7DD-375D-C755-A020-8B89D149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using </a:t>
            </a:r>
            <a:r>
              <a:rPr lang="en-US" dirty="0" err="1"/>
              <a:t>Napari</a:t>
            </a:r>
            <a:r>
              <a:rPr lang="en-US" dirty="0"/>
              <a:t> on Oscar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6AEC3-CF59-2A72-9420-6582CCD09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Works:</a:t>
            </a:r>
          </a:p>
          <a:p>
            <a:pPr lvl="1"/>
            <a:r>
              <a:rPr lang="en-US" dirty="0"/>
              <a:t>VNC (deprecating soon)</a:t>
            </a:r>
          </a:p>
          <a:p>
            <a:pPr lvl="1"/>
            <a:r>
              <a:rPr lang="en-US" dirty="0"/>
              <a:t>Open OnDemand Desktop</a:t>
            </a:r>
          </a:p>
          <a:p>
            <a:pPr lvl="1"/>
            <a:endParaRPr lang="en-US" dirty="0"/>
          </a:p>
          <a:p>
            <a:r>
              <a:rPr lang="en-US" dirty="0"/>
              <a:t>Not working: </a:t>
            </a:r>
          </a:p>
          <a:p>
            <a:pPr lvl="1"/>
            <a:r>
              <a:rPr lang="en-US" dirty="0"/>
              <a:t>command line</a:t>
            </a:r>
          </a:p>
          <a:p>
            <a:pPr lvl="1"/>
            <a:r>
              <a:rPr lang="en-US" dirty="0"/>
              <a:t>Open OnDemand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76B0A-8E46-5CE4-28DA-1F6A05F7C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755" y="1579478"/>
            <a:ext cx="4963094" cy="478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58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0072-F3F7-A434-02E3-FB79C5AE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along: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A82D5-A596-7B88-0215-01BFC65BF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https://ood.ccv.brown.edu</a:t>
            </a:r>
            <a:r>
              <a:rPr lang="en-US" dirty="0"/>
              <a:t> </a:t>
            </a:r>
          </a:p>
          <a:p>
            <a:r>
              <a:rPr lang="en-US" dirty="0"/>
              <a:t>Click on Desktop</a:t>
            </a:r>
          </a:p>
          <a:p>
            <a:r>
              <a:rPr lang="en-US" dirty="0"/>
              <a:t>Choose a non-GPU instance (e.g. 4 Cores, 15GB)</a:t>
            </a:r>
          </a:p>
          <a:p>
            <a:r>
              <a:rPr lang="en-US" dirty="0"/>
              <a:t>Click Launch</a:t>
            </a:r>
          </a:p>
          <a:p>
            <a:endParaRPr lang="en-US" dirty="0"/>
          </a:p>
          <a:p>
            <a:r>
              <a:rPr lang="en-US" dirty="0"/>
              <a:t>Clone this repo: </a:t>
            </a:r>
            <a:r>
              <a:rPr lang="en-US" dirty="0">
                <a:hlinkClick r:id="rId3"/>
              </a:rPr>
              <a:t>https://github.com/brown-ccv/DSCoV-NapariWorkshop</a:t>
            </a:r>
            <a:endParaRPr lang="en-US" dirty="0"/>
          </a:p>
          <a:p>
            <a:r>
              <a:rPr lang="en-US" dirty="0"/>
              <a:t>In the repo directory, type  </a:t>
            </a:r>
            <a:r>
              <a:rPr lang="en-US" dirty="0">
                <a:latin typeface="Courier" pitchFamily="2" charset="0"/>
              </a:rPr>
              <a:t>bash </a:t>
            </a:r>
            <a:r>
              <a:rPr lang="en-US" dirty="0" err="1">
                <a:latin typeface="Courier" pitchFamily="2" charset="0"/>
              </a:rPr>
              <a:t>load_env.sh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Launch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notbook</a:t>
            </a:r>
            <a:r>
              <a:rPr lang="en-US" dirty="0"/>
              <a:t>/lab  </a:t>
            </a:r>
            <a:r>
              <a:rPr lang="en-US" dirty="0" err="1">
                <a:latin typeface="Courier" pitchFamily="2" charset="0"/>
              </a:rPr>
              <a:t>jupyter</a:t>
            </a:r>
            <a:r>
              <a:rPr lang="en-US" dirty="0">
                <a:latin typeface="Courier" pitchFamily="2" charset="0"/>
              </a:rPr>
              <a:t> lab </a:t>
            </a:r>
            <a:r>
              <a:rPr lang="en-US" dirty="0"/>
              <a:t>or </a:t>
            </a:r>
            <a:r>
              <a:rPr lang="en-US" dirty="0" err="1">
                <a:latin typeface="Courier" pitchFamily="2" charset="0"/>
              </a:rPr>
              <a:t>jupyter</a:t>
            </a:r>
            <a:r>
              <a:rPr lang="en-US" dirty="0">
                <a:latin typeface="Courier" pitchFamily="2" charset="0"/>
              </a:rPr>
              <a:t> notebook</a:t>
            </a:r>
          </a:p>
          <a:p>
            <a:r>
              <a:rPr lang="en-US" dirty="0"/>
              <a:t>Open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demo.ipynb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337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220</Words>
  <Application>Microsoft Macintosh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</vt:lpstr>
      <vt:lpstr>Office Theme</vt:lpstr>
      <vt:lpstr>Introduction to  the Napari Image Viewer</vt:lpstr>
      <vt:lpstr>Plan for Today</vt:lpstr>
      <vt:lpstr>Why Napari?</vt:lpstr>
      <vt:lpstr>Using Napari</vt:lpstr>
      <vt:lpstr>Note on using Napari on Oscar</vt:lpstr>
      <vt:lpstr>Follow along: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the Napari Image Viewer</dc:title>
  <dc:creator>Paul Xu</dc:creator>
  <cp:lastModifiedBy>Paul Xu</cp:lastModifiedBy>
  <cp:revision>4</cp:revision>
  <dcterms:created xsi:type="dcterms:W3CDTF">2022-11-01T14:32:31Z</dcterms:created>
  <dcterms:modified xsi:type="dcterms:W3CDTF">2022-11-01T15:21:24Z</dcterms:modified>
</cp:coreProperties>
</file>