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1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F6B3-C9A3-0F42-996B-F4760CE8E78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82D3-F9D4-5442-8311-A7E6C0DF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F6B3-C9A3-0F42-996B-F4760CE8E78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82D3-F9D4-5442-8311-A7E6C0DF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F6B3-C9A3-0F42-996B-F4760CE8E78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82D3-F9D4-5442-8311-A7E6C0DF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F6B3-C9A3-0F42-996B-F4760CE8E78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82D3-F9D4-5442-8311-A7E6C0DF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1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F6B3-C9A3-0F42-996B-F4760CE8E78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82D3-F9D4-5442-8311-A7E6C0DF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F6B3-C9A3-0F42-996B-F4760CE8E78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82D3-F9D4-5442-8311-A7E6C0DF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2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F6B3-C9A3-0F42-996B-F4760CE8E78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82D3-F9D4-5442-8311-A7E6C0DF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3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F6B3-C9A3-0F42-996B-F4760CE8E78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82D3-F9D4-5442-8311-A7E6C0DF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4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F6B3-C9A3-0F42-996B-F4760CE8E78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82D3-F9D4-5442-8311-A7E6C0DF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6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F6B3-C9A3-0F42-996B-F4760CE8E78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82D3-F9D4-5442-8311-A7E6C0DF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F6B3-C9A3-0F42-996B-F4760CE8E78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82D3-F9D4-5442-8311-A7E6C0DF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7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2F6B3-C9A3-0F42-996B-F4760CE8E78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82D3-F9D4-5442-8311-A7E6C0DF6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D5BE-0348-0F41-95F6-854CBB60D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Prototyping Visualizations for the Web with Vega and Julia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7BDBC-42F1-8546-A6DE-857D1C9F4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Mary McGrath</a:t>
            </a:r>
          </a:p>
          <a:p>
            <a:endParaRPr lang="en-US" dirty="0"/>
          </a:p>
          <a:p>
            <a:r>
              <a:rPr lang="en-US" dirty="0" err="1"/>
              <a:t>JuliaCon</a:t>
            </a:r>
            <a:r>
              <a:rPr lang="en-US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111952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4141-E8ED-E74B-B5DF-BC19A692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5BDA0-18D1-684F-97F2-4340DAA3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Vega?</a:t>
            </a:r>
          </a:p>
          <a:p>
            <a:r>
              <a:rPr lang="en-US" dirty="0"/>
              <a:t>A Case Study</a:t>
            </a:r>
          </a:p>
          <a:p>
            <a:pPr lvl="1"/>
            <a:r>
              <a:rPr lang="en-US" dirty="0" err="1"/>
              <a:t>DataVoyager</a:t>
            </a:r>
            <a:r>
              <a:rPr lang="en-US" dirty="0"/>
              <a:t> as a shortcut</a:t>
            </a:r>
          </a:p>
          <a:p>
            <a:pPr lvl="1"/>
            <a:r>
              <a:rPr lang="en-US" dirty="0"/>
              <a:t>Julia + Vega == Fast + Easy</a:t>
            </a:r>
          </a:p>
          <a:p>
            <a:pPr lvl="1"/>
            <a:r>
              <a:rPr lang="en-US" dirty="0"/>
              <a:t>Moving to the Web</a:t>
            </a:r>
          </a:p>
        </p:txBody>
      </p:sp>
    </p:spTree>
    <p:extLst>
      <p:ext uri="{BB962C8B-B14F-4D97-AF65-F5344CB8AC3E}">
        <p14:creationId xmlns:p14="http://schemas.microsoft.com/office/powerpoint/2010/main" val="225412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DBAA-BDC6-5C40-A885-43D300F3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Vega (and Vega-Lite)?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952D-6049-604E-AA06-8D359E29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grammars of graphics developed at the University of Washington</a:t>
            </a:r>
          </a:p>
          <a:p>
            <a:r>
              <a:rPr lang="en-US" dirty="0"/>
              <a:t>Largely built on top of D3 – very flexible and powerful</a:t>
            </a:r>
          </a:p>
          <a:p>
            <a:r>
              <a:rPr lang="en-US" dirty="0" err="1"/>
              <a:t>VegaLite.jl</a:t>
            </a:r>
            <a:r>
              <a:rPr lang="en-US" dirty="0"/>
              <a:t> and </a:t>
            </a:r>
            <a:r>
              <a:rPr lang="en-US" dirty="0" err="1"/>
              <a:t>DataVoyager.jl</a:t>
            </a:r>
            <a:endParaRPr lang="en-US" dirty="0"/>
          </a:p>
          <a:p>
            <a:r>
              <a:rPr lang="en-US" dirty="0"/>
              <a:t>Portability</a:t>
            </a:r>
          </a:p>
        </p:txBody>
      </p:sp>
    </p:spTree>
    <p:extLst>
      <p:ext uri="{BB962C8B-B14F-4D97-AF65-F5344CB8AC3E}">
        <p14:creationId xmlns:p14="http://schemas.microsoft.com/office/powerpoint/2010/main" val="301366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D57A-6534-FF44-BF8A-AD8689EA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38EE3-5466-9D41-AD01-432F48221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  <a:p>
            <a:r>
              <a:rPr lang="en-US" dirty="0"/>
              <a:t>What are all of these </a:t>
            </a:r>
            <a:r>
              <a:rPr lang="en-US" dirty="0" err="1"/>
              <a:t>JuliaCon</a:t>
            </a:r>
            <a:r>
              <a:rPr lang="en-US" dirty="0"/>
              <a:t> talks about?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HTTP.jl</a:t>
            </a:r>
            <a:r>
              <a:rPr lang="en-US" dirty="0"/>
              <a:t> and </a:t>
            </a:r>
            <a:r>
              <a:rPr lang="en-US" dirty="0" err="1"/>
              <a:t>Gumbo.jl</a:t>
            </a:r>
            <a:r>
              <a:rPr lang="en-US" dirty="0"/>
              <a:t> to scrape the talk info and descriptions</a:t>
            </a:r>
          </a:p>
          <a:p>
            <a:r>
              <a:rPr lang="en-US" dirty="0" err="1"/>
              <a:t>Tables.jl</a:t>
            </a:r>
            <a:r>
              <a:rPr lang="en-US" dirty="0"/>
              <a:t> makes data movement easy</a:t>
            </a:r>
          </a:p>
          <a:p>
            <a:r>
              <a:rPr lang="en-US" dirty="0" err="1"/>
              <a:t>TextAnalysis.jl</a:t>
            </a:r>
            <a:r>
              <a:rPr lang="en-US" dirty="0"/>
              <a:t> for basic Natural Language Processing</a:t>
            </a:r>
          </a:p>
          <a:p>
            <a:r>
              <a:rPr lang="en-US" dirty="0"/>
              <a:t>Now on to the fun stuff (Viz!)</a:t>
            </a:r>
          </a:p>
        </p:txBody>
      </p:sp>
    </p:spTree>
    <p:extLst>
      <p:ext uri="{BB962C8B-B14F-4D97-AF65-F5344CB8AC3E}">
        <p14:creationId xmlns:p14="http://schemas.microsoft.com/office/powerpoint/2010/main" val="360149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A000-78E7-C142-9824-36386BAA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DataVoyager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1778-7766-4C4E-A608-D329C9DC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Feels like cheating</a:t>
            </a:r>
          </a:p>
          <a:p>
            <a:r>
              <a:rPr lang="en-US" dirty="0"/>
              <a:t>`data |&gt; Voyager()`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BE0B5-271E-3248-802B-5F52875EF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71" y="2924204"/>
            <a:ext cx="8126858" cy="26139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6CEAEC-4404-FA47-905C-AF562F1A9154}"/>
              </a:ext>
            </a:extLst>
          </p:cNvPr>
          <p:cNvSpPr/>
          <p:nvPr/>
        </p:nvSpPr>
        <p:spPr>
          <a:xfrm>
            <a:off x="8414535" y="3246634"/>
            <a:ext cx="220894" cy="215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F3456F-08A5-244D-B89A-94DF70C7C913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215669" y="3462392"/>
            <a:ext cx="1299681" cy="2560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559DA8-A8C1-3F49-8A72-F88D9A26DA03}"/>
              </a:ext>
            </a:extLst>
          </p:cNvPr>
          <p:cNvSpPr txBox="1"/>
          <p:nvPr/>
        </p:nvSpPr>
        <p:spPr>
          <a:xfrm>
            <a:off x="6300546" y="6023388"/>
            <a:ext cx="183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magic button</a:t>
            </a:r>
          </a:p>
        </p:txBody>
      </p:sp>
    </p:spTree>
    <p:extLst>
      <p:ext uri="{BB962C8B-B14F-4D97-AF65-F5344CB8AC3E}">
        <p14:creationId xmlns:p14="http://schemas.microsoft.com/office/powerpoint/2010/main" val="167780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145A-519F-2344-A7EC-BF444A1D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7D1A3-9AB3-6C46-8C3B-CFE3AE668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DataVoyager</a:t>
            </a:r>
            <a:r>
              <a:rPr lang="en-US" dirty="0"/>
              <a:t> as a starting point</a:t>
            </a:r>
          </a:p>
          <a:p>
            <a:r>
              <a:rPr lang="en-US" dirty="0"/>
              <a:t>Iterate using </a:t>
            </a:r>
            <a:r>
              <a:rPr lang="en-US" dirty="0" err="1"/>
              <a:t>JupyterLab</a:t>
            </a:r>
            <a:endParaRPr lang="en-US" dirty="0"/>
          </a:p>
          <a:p>
            <a:r>
              <a:rPr lang="en-US" dirty="0"/>
              <a:t>All of the options in </a:t>
            </a:r>
            <a:r>
              <a:rPr lang="en-US" dirty="0" err="1"/>
              <a:t>VegaLite</a:t>
            </a:r>
            <a:r>
              <a:rPr lang="en-US" dirty="0"/>
              <a:t> available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BB583-3CCC-4748-BE04-DC8C52156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9191"/>
            <a:ext cx="9144000" cy="315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3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152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Prototyping Visualizations for the Web with Vega and Julia</vt:lpstr>
      <vt:lpstr>Overview</vt:lpstr>
      <vt:lpstr>Why Vega (and Vega-Lite)?</vt:lpstr>
      <vt:lpstr>Case Study</vt:lpstr>
      <vt:lpstr>DataVoyager</vt:lpstr>
      <vt:lpstr>Back To Julia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Prototyping Visualizations for the Web with Vega and Julia</dc:title>
  <dc:creator>Microsoft Office User</dc:creator>
  <cp:lastModifiedBy>Microsoft Office User</cp:lastModifiedBy>
  <cp:revision>4</cp:revision>
  <dcterms:created xsi:type="dcterms:W3CDTF">2019-07-16T16:22:22Z</dcterms:created>
  <dcterms:modified xsi:type="dcterms:W3CDTF">2019-07-16T16:49:13Z</dcterms:modified>
</cp:coreProperties>
</file>