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731" autoAdjust="0"/>
  </p:normalViewPr>
  <p:slideViewPr>
    <p:cSldViewPr snapToGrid="0">
      <p:cViewPr varScale="1">
        <p:scale>
          <a:sx n="94" d="100"/>
          <a:sy n="94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Brown" userId="b034331f15d92999" providerId="LiveId" clId="{2A690B44-60A9-413A-9B11-20D3CAF86381}"/>
    <pc:docChg chg="undo custSel modSld modMainMaster">
      <pc:chgData name="Cody Brown" userId="b034331f15d92999" providerId="LiveId" clId="{2A690B44-60A9-413A-9B11-20D3CAF86381}" dt="2019-01-18T23:30:12.825" v="2230" actId="20577"/>
      <pc:docMkLst>
        <pc:docMk/>
      </pc:docMkLst>
      <pc:sldChg chg="modTransition modNotesTx">
        <pc:chgData name="Cody Brown" userId="b034331f15d92999" providerId="LiveId" clId="{2A690B44-60A9-413A-9B11-20D3CAF86381}" dt="2019-01-18T23:20:17.960" v="585" actId="20577"/>
        <pc:sldMkLst>
          <pc:docMk/>
          <pc:sldMk cId="4138583195" sldId="256"/>
        </pc:sldMkLst>
      </pc:sldChg>
      <pc:sldChg chg="modSp modTransition modAnim modNotesTx">
        <pc:chgData name="Cody Brown" userId="b034331f15d92999" providerId="LiveId" clId="{2A690B44-60A9-413A-9B11-20D3CAF86381}" dt="2019-01-18T23:24:59.218" v="1451" actId="313"/>
        <pc:sldMkLst>
          <pc:docMk/>
          <pc:sldMk cId="906399391" sldId="257"/>
        </pc:sldMkLst>
        <pc:spChg chg="mod">
          <ac:chgData name="Cody Brown" userId="b034331f15d92999" providerId="LiveId" clId="{2A690B44-60A9-413A-9B11-20D3CAF86381}" dt="2019-01-18T23:23:05.633" v="1003" actId="115"/>
          <ac:spMkLst>
            <pc:docMk/>
            <pc:sldMk cId="906399391" sldId="257"/>
            <ac:spMk id="3" creationId="{4A899F48-7731-46C8-8D84-185DAA0276A9}"/>
          </ac:spMkLst>
        </pc:spChg>
      </pc:sldChg>
      <pc:sldChg chg="modTransition modAnim">
        <pc:chgData name="Cody Brown" userId="b034331f15d92999" providerId="LiveId" clId="{2A690B44-60A9-413A-9B11-20D3CAF86381}" dt="2019-01-18T16:18:03.987" v="185" actId="1036"/>
        <pc:sldMkLst>
          <pc:docMk/>
          <pc:sldMk cId="3388681994" sldId="258"/>
        </pc:sldMkLst>
      </pc:sldChg>
      <pc:sldChg chg="modSp modTransition modAnim modNotesTx">
        <pc:chgData name="Cody Brown" userId="b034331f15d92999" providerId="LiveId" clId="{2A690B44-60A9-413A-9B11-20D3CAF86381}" dt="2019-01-18T23:29:40.723" v="2129"/>
        <pc:sldMkLst>
          <pc:docMk/>
          <pc:sldMk cId="645263261" sldId="259"/>
        </pc:sldMkLst>
        <pc:spChg chg="mod">
          <ac:chgData name="Cody Brown" userId="b034331f15d92999" providerId="LiveId" clId="{2A690B44-60A9-413A-9B11-20D3CAF86381}" dt="2019-01-18T23:28:03.548" v="1870" actId="20577"/>
          <ac:spMkLst>
            <pc:docMk/>
            <pc:sldMk cId="645263261" sldId="259"/>
            <ac:spMk id="3" creationId="{830934CF-C1B8-4359-A0FA-53D6A7FA64CE}"/>
          </ac:spMkLst>
        </pc:spChg>
      </pc:sldChg>
      <pc:sldChg chg="modTransition modAnim modNotesTx">
        <pc:chgData name="Cody Brown" userId="b034331f15d92999" providerId="LiveId" clId="{2A690B44-60A9-413A-9B11-20D3CAF86381}" dt="2019-01-18T23:30:12.825" v="2230" actId="20577"/>
        <pc:sldMkLst>
          <pc:docMk/>
          <pc:sldMk cId="2202684948" sldId="260"/>
        </pc:sldMkLst>
      </pc:sldChg>
      <pc:sldChg chg="addSp delSp modSp modTransition modAnim">
        <pc:chgData name="Cody Brown" userId="b034331f15d92999" providerId="LiveId" clId="{2A690B44-60A9-413A-9B11-20D3CAF86381}" dt="2019-01-18T16:23:56.960" v="361" actId="1036"/>
        <pc:sldMkLst>
          <pc:docMk/>
          <pc:sldMk cId="2700409106" sldId="261"/>
        </pc:sldMkLst>
        <pc:spChg chg="del">
          <ac:chgData name="Cody Brown" userId="b034331f15d92999" providerId="LiveId" clId="{2A690B44-60A9-413A-9B11-20D3CAF86381}" dt="2019-01-18T04:51:19.577" v="0" actId="478"/>
          <ac:spMkLst>
            <pc:docMk/>
            <pc:sldMk cId="2700409106" sldId="261"/>
            <ac:spMk id="3" creationId="{E5BEE454-682F-4CBB-B370-0FD6A5B53947}"/>
          </ac:spMkLst>
        </pc:spChg>
        <pc:spChg chg="add mod">
          <ac:chgData name="Cody Brown" userId="b034331f15d92999" providerId="LiveId" clId="{2A690B44-60A9-413A-9B11-20D3CAF86381}" dt="2019-01-18T16:23:56.960" v="361" actId="1036"/>
          <ac:spMkLst>
            <pc:docMk/>
            <pc:sldMk cId="2700409106" sldId="261"/>
            <ac:spMk id="10" creationId="{6E6E899D-3129-4722-BD5E-DACCBB2FEE85}"/>
          </ac:spMkLst>
        </pc:spChg>
        <pc:spChg chg="add mod">
          <ac:chgData name="Cody Brown" userId="b034331f15d92999" providerId="LiveId" clId="{2A690B44-60A9-413A-9B11-20D3CAF86381}" dt="2019-01-18T16:23:56.960" v="361" actId="1036"/>
          <ac:spMkLst>
            <pc:docMk/>
            <pc:sldMk cId="2700409106" sldId="261"/>
            <ac:spMk id="11" creationId="{30B34B1E-3AD4-44B2-95F8-FAB02D187E60}"/>
          </ac:spMkLst>
        </pc:spChg>
        <pc:spChg chg="add mod">
          <ac:chgData name="Cody Brown" userId="b034331f15d92999" providerId="LiveId" clId="{2A690B44-60A9-413A-9B11-20D3CAF86381}" dt="2019-01-18T16:23:56.960" v="361" actId="1036"/>
          <ac:spMkLst>
            <pc:docMk/>
            <pc:sldMk cId="2700409106" sldId="261"/>
            <ac:spMk id="12" creationId="{6FF22969-B569-459B-8513-C2BC5F394774}"/>
          </ac:spMkLst>
        </pc:spChg>
        <pc:spChg chg="add del mod">
          <ac:chgData name="Cody Brown" userId="b034331f15d92999" providerId="LiveId" clId="{2A690B44-60A9-413A-9B11-20D3CAF86381}" dt="2019-01-18T04:57:41.854" v="129" actId="11529"/>
          <ac:spMkLst>
            <pc:docMk/>
            <pc:sldMk cId="2700409106" sldId="261"/>
            <ac:spMk id="13" creationId="{92B01846-4D36-4D64-AAFD-D89D07414D56}"/>
          </ac:spMkLst>
        </pc:spChg>
        <pc:spChg chg="add mod">
          <ac:chgData name="Cody Brown" userId="b034331f15d92999" providerId="LiveId" clId="{2A690B44-60A9-413A-9B11-20D3CAF86381}" dt="2019-01-18T16:23:56.960" v="361" actId="1036"/>
          <ac:spMkLst>
            <pc:docMk/>
            <pc:sldMk cId="2700409106" sldId="261"/>
            <ac:spMk id="14" creationId="{1FDF3219-6F65-42FE-A8FA-195E474865F1}"/>
          </ac:spMkLst>
        </pc:spChg>
        <pc:spChg chg="add mod">
          <ac:chgData name="Cody Brown" userId="b034331f15d92999" providerId="LiveId" clId="{2A690B44-60A9-413A-9B11-20D3CAF86381}" dt="2019-01-18T16:23:56.960" v="361" actId="1036"/>
          <ac:spMkLst>
            <pc:docMk/>
            <pc:sldMk cId="2700409106" sldId="261"/>
            <ac:spMk id="15" creationId="{85392B26-F5DF-4B3E-AEF4-FD286E0434F5}"/>
          </ac:spMkLst>
        </pc:spChg>
        <pc:spChg chg="add mod">
          <ac:chgData name="Cody Brown" userId="b034331f15d92999" providerId="LiveId" clId="{2A690B44-60A9-413A-9B11-20D3CAF86381}" dt="2019-01-18T16:23:56.960" v="361" actId="1036"/>
          <ac:spMkLst>
            <pc:docMk/>
            <pc:sldMk cId="2700409106" sldId="261"/>
            <ac:spMk id="16" creationId="{EF7C9DE2-D6B0-4531-A897-EBAB04D518E6}"/>
          </ac:spMkLst>
        </pc:spChg>
        <pc:spChg chg="add mod">
          <ac:chgData name="Cody Brown" userId="b034331f15d92999" providerId="LiveId" clId="{2A690B44-60A9-413A-9B11-20D3CAF86381}" dt="2019-01-18T16:23:56.960" v="361" actId="1036"/>
          <ac:spMkLst>
            <pc:docMk/>
            <pc:sldMk cId="2700409106" sldId="261"/>
            <ac:spMk id="17" creationId="{A4873890-EE2C-4511-9AFA-4616FC1E791B}"/>
          </ac:spMkLst>
        </pc:spChg>
        <pc:picChg chg="add mod">
          <ac:chgData name="Cody Brown" userId="b034331f15d92999" providerId="LiveId" clId="{2A690B44-60A9-413A-9B11-20D3CAF86381}" dt="2019-01-18T16:23:56.960" v="361" actId="1036"/>
          <ac:picMkLst>
            <pc:docMk/>
            <pc:sldMk cId="2700409106" sldId="261"/>
            <ac:picMk id="5" creationId="{926B1995-11FC-43F0-80F9-08EEB589BC68}"/>
          </ac:picMkLst>
        </pc:picChg>
        <pc:picChg chg="add mod">
          <ac:chgData name="Cody Brown" userId="b034331f15d92999" providerId="LiveId" clId="{2A690B44-60A9-413A-9B11-20D3CAF86381}" dt="2019-01-18T16:23:56.960" v="361" actId="1036"/>
          <ac:picMkLst>
            <pc:docMk/>
            <pc:sldMk cId="2700409106" sldId="261"/>
            <ac:picMk id="7" creationId="{8909D7C5-FA83-4DBA-98B5-3889FAFD0AC8}"/>
          </ac:picMkLst>
        </pc:picChg>
        <pc:picChg chg="add mod">
          <ac:chgData name="Cody Brown" userId="b034331f15d92999" providerId="LiveId" clId="{2A690B44-60A9-413A-9B11-20D3CAF86381}" dt="2019-01-18T16:23:56.960" v="361" actId="1036"/>
          <ac:picMkLst>
            <pc:docMk/>
            <pc:sldMk cId="2700409106" sldId="261"/>
            <ac:picMk id="9" creationId="{7C3641B5-B4F1-456F-8B92-24A9A7342948}"/>
          </ac:picMkLst>
        </pc:picChg>
        <pc:picChg chg="add mod">
          <ac:chgData name="Cody Brown" userId="b034331f15d92999" providerId="LiveId" clId="{2A690B44-60A9-413A-9B11-20D3CAF86381}" dt="2019-01-18T16:23:56.960" v="361" actId="1036"/>
          <ac:picMkLst>
            <pc:docMk/>
            <pc:sldMk cId="2700409106" sldId="261"/>
            <ac:picMk id="19" creationId="{5578A363-A6AD-47A2-896D-A368090FA953}"/>
          </ac:picMkLst>
        </pc:picChg>
        <pc:picChg chg="add mod">
          <ac:chgData name="Cody Brown" userId="b034331f15d92999" providerId="LiveId" clId="{2A690B44-60A9-413A-9B11-20D3CAF86381}" dt="2019-01-18T16:23:56.960" v="361" actId="1036"/>
          <ac:picMkLst>
            <pc:docMk/>
            <pc:sldMk cId="2700409106" sldId="261"/>
            <ac:picMk id="21" creationId="{D899E06D-CE4D-4F14-A6F6-2C23F1259CD5}"/>
          </ac:picMkLst>
        </pc:picChg>
      </pc:sldChg>
      <pc:sldMasterChg chg="modTransition modSldLayout">
        <pc:chgData name="Cody Brown" userId="b034331f15d92999" providerId="LiveId" clId="{2A690B44-60A9-413A-9B11-20D3CAF86381}" dt="2019-01-18T16:18:03.987" v="185" actId="1036"/>
        <pc:sldMasterMkLst>
          <pc:docMk/>
          <pc:sldMasterMk cId="3909466215" sldId="2147483669"/>
        </pc:sldMasterMkLst>
        <pc:sldLayoutChg chg="modTransition">
          <pc:chgData name="Cody Brown" userId="b034331f15d92999" providerId="LiveId" clId="{2A690B44-60A9-413A-9B11-20D3CAF86381}" dt="2019-01-18T16:18:03.987" v="185" actId="1036"/>
          <pc:sldLayoutMkLst>
            <pc:docMk/>
            <pc:sldMasterMk cId="3909466215" sldId="2147483669"/>
            <pc:sldLayoutMk cId="1856638844" sldId="2147483670"/>
          </pc:sldLayoutMkLst>
        </pc:sldLayoutChg>
        <pc:sldLayoutChg chg="modTransition">
          <pc:chgData name="Cody Brown" userId="b034331f15d92999" providerId="LiveId" clId="{2A690B44-60A9-413A-9B11-20D3CAF86381}" dt="2019-01-18T16:18:03.987" v="185" actId="1036"/>
          <pc:sldLayoutMkLst>
            <pc:docMk/>
            <pc:sldMasterMk cId="3909466215" sldId="2147483669"/>
            <pc:sldLayoutMk cId="3860484914" sldId="2147483671"/>
          </pc:sldLayoutMkLst>
        </pc:sldLayoutChg>
        <pc:sldLayoutChg chg="modTransition">
          <pc:chgData name="Cody Brown" userId="b034331f15d92999" providerId="LiveId" clId="{2A690B44-60A9-413A-9B11-20D3CAF86381}" dt="2019-01-18T16:18:03.987" v="185" actId="1036"/>
          <pc:sldLayoutMkLst>
            <pc:docMk/>
            <pc:sldMasterMk cId="3909466215" sldId="2147483669"/>
            <pc:sldLayoutMk cId="1525939564" sldId="2147483672"/>
          </pc:sldLayoutMkLst>
        </pc:sldLayoutChg>
        <pc:sldLayoutChg chg="modTransition">
          <pc:chgData name="Cody Brown" userId="b034331f15d92999" providerId="LiveId" clId="{2A690B44-60A9-413A-9B11-20D3CAF86381}" dt="2019-01-18T16:18:03.987" v="185" actId="1036"/>
          <pc:sldLayoutMkLst>
            <pc:docMk/>
            <pc:sldMasterMk cId="3909466215" sldId="2147483669"/>
            <pc:sldLayoutMk cId="1559893968" sldId="2147483673"/>
          </pc:sldLayoutMkLst>
        </pc:sldLayoutChg>
        <pc:sldLayoutChg chg="modTransition">
          <pc:chgData name="Cody Brown" userId="b034331f15d92999" providerId="LiveId" clId="{2A690B44-60A9-413A-9B11-20D3CAF86381}" dt="2019-01-18T16:18:03.987" v="185" actId="1036"/>
          <pc:sldLayoutMkLst>
            <pc:docMk/>
            <pc:sldMasterMk cId="3909466215" sldId="2147483669"/>
            <pc:sldLayoutMk cId="843213516" sldId="2147483674"/>
          </pc:sldLayoutMkLst>
        </pc:sldLayoutChg>
        <pc:sldLayoutChg chg="modTransition">
          <pc:chgData name="Cody Brown" userId="b034331f15d92999" providerId="LiveId" clId="{2A690B44-60A9-413A-9B11-20D3CAF86381}" dt="2019-01-18T16:18:03.987" v="185" actId="1036"/>
          <pc:sldLayoutMkLst>
            <pc:docMk/>
            <pc:sldMasterMk cId="3909466215" sldId="2147483669"/>
            <pc:sldLayoutMk cId="3843979945" sldId="2147483675"/>
          </pc:sldLayoutMkLst>
        </pc:sldLayoutChg>
        <pc:sldLayoutChg chg="modTransition">
          <pc:chgData name="Cody Brown" userId="b034331f15d92999" providerId="LiveId" clId="{2A690B44-60A9-413A-9B11-20D3CAF86381}" dt="2019-01-18T16:18:03.987" v="185" actId="1036"/>
          <pc:sldLayoutMkLst>
            <pc:docMk/>
            <pc:sldMasterMk cId="3909466215" sldId="2147483669"/>
            <pc:sldLayoutMk cId="3087761291" sldId="2147483676"/>
          </pc:sldLayoutMkLst>
        </pc:sldLayoutChg>
        <pc:sldLayoutChg chg="modTransition">
          <pc:chgData name="Cody Brown" userId="b034331f15d92999" providerId="LiveId" clId="{2A690B44-60A9-413A-9B11-20D3CAF86381}" dt="2019-01-18T16:18:03.987" v="185" actId="1036"/>
          <pc:sldLayoutMkLst>
            <pc:docMk/>
            <pc:sldMasterMk cId="3909466215" sldId="2147483669"/>
            <pc:sldLayoutMk cId="762253729" sldId="2147483677"/>
          </pc:sldLayoutMkLst>
        </pc:sldLayoutChg>
        <pc:sldLayoutChg chg="modTransition">
          <pc:chgData name="Cody Brown" userId="b034331f15d92999" providerId="LiveId" clId="{2A690B44-60A9-413A-9B11-20D3CAF86381}" dt="2019-01-18T16:18:03.987" v="185" actId="1036"/>
          <pc:sldLayoutMkLst>
            <pc:docMk/>
            <pc:sldMasterMk cId="3909466215" sldId="2147483669"/>
            <pc:sldLayoutMk cId="1045092254" sldId="2147483678"/>
          </pc:sldLayoutMkLst>
        </pc:sldLayoutChg>
        <pc:sldLayoutChg chg="modTransition">
          <pc:chgData name="Cody Brown" userId="b034331f15d92999" providerId="LiveId" clId="{2A690B44-60A9-413A-9B11-20D3CAF86381}" dt="2019-01-18T16:18:03.987" v="185" actId="1036"/>
          <pc:sldLayoutMkLst>
            <pc:docMk/>
            <pc:sldMasterMk cId="3909466215" sldId="2147483669"/>
            <pc:sldLayoutMk cId="2635278908" sldId="2147483679"/>
          </pc:sldLayoutMkLst>
        </pc:sldLayoutChg>
        <pc:sldLayoutChg chg="modTransition">
          <pc:chgData name="Cody Brown" userId="b034331f15d92999" providerId="LiveId" clId="{2A690B44-60A9-413A-9B11-20D3CAF86381}" dt="2019-01-18T16:18:03.987" v="185" actId="1036"/>
          <pc:sldLayoutMkLst>
            <pc:docMk/>
            <pc:sldMasterMk cId="3909466215" sldId="2147483669"/>
            <pc:sldLayoutMk cId="4095925781" sldId="2147483680"/>
          </pc:sldLayoutMkLst>
        </pc:sldLayoutChg>
        <pc:sldLayoutChg chg="modTransition">
          <pc:chgData name="Cody Brown" userId="b034331f15d92999" providerId="LiveId" clId="{2A690B44-60A9-413A-9B11-20D3CAF86381}" dt="2019-01-18T16:18:03.987" v="185" actId="1036"/>
          <pc:sldLayoutMkLst>
            <pc:docMk/>
            <pc:sldMasterMk cId="3909466215" sldId="2147483669"/>
            <pc:sldLayoutMk cId="2915793488" sldId="2147483681"/>
          </pc:sldLayoutMkLst>
        </pc:sldLayoutChg>
        <pc:sldLayoutChg chg="modTransition">
          <pc:chgData name="Cody Brown" userId="b034331f15d92999" providerId="LiveId" clId="{2A690B44-60A9-413A-9B11-20D3CAF86381}" dt="2019-01-18T16:18:03.987" v="185" actId="1036"/>
          <pc:sldLayoutMkLst>
            <pc:docMk/>
            <pc:sldMasterMk cId="3909466215" sldId="2147483669"/>
            <pc:sldLayoutMk cId="41692796" sldId="2147483682"/>
          </pc:sldLayoutMkLst>
        </pc:sldLayoutChg>
        <pc:sldLayoutChg chg="modTransition">
          <pc:chgData name="Cody Brown" userId="b034331f15d92999" providerId="LiveId" clId="{2A690B44-60A9-413A-9B11-20D3CAF86381}" dt="2019-01-18T16:18:03.987" v="185" actId="1036"/>
          <pc:sldLayoutMkLst>
            <pc:docMk/>
            <pc:sldMasterMk cId="3909466215" sldId="2147483669"/>
            <pc:sldLayoutMk cId="2644895658" sldId="2147483683"/>
          </pc:sldLayoutMkLst>
        </pc:sldLayoutChg>
        <pc:sldLayoutChg chg="modTransition">
          <pc:chgData name="Cody Brown" userId="b034331f15d92999" providerId="LiveId" clId="{2A690B44-60A9-413A-9B11-20D3CAF86381}" dt="2019-01-18T16:18:03.987" v="185" actId="1036"/>
          <pc:sldLayoutMkLst>
            <pc:docMk/>
            <pc:sldMasterMk cId="3909466215" sldId="2147483669"/>
            <pc:sldLayoutMk cId="3327153774" sldId="2147483684"/>
          </pc:sldLayoutMkLst>
        </pc:sldLayoutChg>
        <pc:sldLayoutChg chg="modTransition">
          <pc:chgData name="Cody Brown" userId="b034331f15d92999" providerId="LiveId" clId="{2A690B44-60A9-413A-9B11-20D3CAF86381}" dt="2019-01-18T16:18:03.987" v="185" actId="1036"/>
          <pc:sldLayoutMkLst>
            <pc:docMk/>
            <pc:sldMasterMk cId="3909466215" sldId="2147483669"/>
            <pc:sldLayoutMk cId="384138462" sldId="2147483685"/>
          </pc:sldLayoutMkLst>
        </pc:sldLayoutChg>
        <pc:sldLayoutChg chg="modTransition">
          <pc:chgData name="Cody Brown" userId="b034331f15d92999" providerId="LiveId" clId="{2A690B44-60A9-413A-9B11-20D3CAF86381}" dt="2019-01-18T16:18:03.987" v="185" actId="1036"/>
          <pc:sldLayoutMkLst>
            <pc:docMk/>
            <pc:sldMasterMk cId="3909466215" sldId="2147483669"/>
            <pc:sldLayoutMk cId="2452011600" sldId="214748368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682D5-A1D7-49F8-8542-7F46315139D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3CB86-E9D9-4F07-BBC4-2A448BC0B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5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Hey guys. Today, I'm going to talk a little bit about MVC. What it is, how its used, and then I'll show you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3CB86-E9D9-4F07-BBC4-2A448BC0B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56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MVC is not proprietary to Java. It’s a method of programming. Because of this, it is platform and language agnostic. I actually learned MVC with HTML, PHP, and </a:t>
            </a:r>
            <a:r>
              <a:rPr lang="en-US" dirty="0" err="1"/>
              <a:t>mySQL</a:t>
            </a:r>
            <a:r>
              <a:rPr lang="en-US" dirty="0"/>
              <a:t>. Regardless of the programming or scripting language, the concept and purpose behind it remains the same.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MVC separates code by purpose and function. This enables the code to be modular. Let's look at how the code is broken up by purpose.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 in MVC stands for Model, which is the stored data of our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V stands for View, which is the user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the C stands for control, which enables the functionality of the application, and provides the linkage between the View and the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3CB86-E9D9-4F07-BBC4-2A448BC0BE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8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go ahead and look a little bit deeper at the 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mentioned earlier that the View is our user interface, but it can be text in the console, or graphical, it doesn't matter.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View formats what the user sees, and determines how they interact with the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the View, users are able to send commands to the Control in order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Update or change which view the user sees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Request and receive data from the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Send data to and edit the data in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3CB86-E9D9-4F07-BBC4-2A448BC0BE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look a little bit at the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Control is the interface between the View and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3CB86-E9D9-4F07-BBC4-2A448BC0BE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6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7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579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9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5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8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3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9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7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6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5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9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66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A368-5451-4111-A5EA-88C61C897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F2CD7-6623-4E1B-89B8-B9078A9B0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Cody Brown</a:t>
            </a:r>
          </a:p>
        </p:txBody>
      </p:sp>
    </p:spTree>
    <p:extLst>
      <p:ext uri="{BB962C8B-B14F-4D97-AF65-F5344CB8AC3E}">
        <p14:creationId xmlns:p14="http://schemas.microsoft.com/office/powerpoint/2010/main" val="41385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5121-5B3B-4E14-A788-80560842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MVC?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9F48-7731-46C8-8D84-185DAA02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855093"/>
            <a:ext cx="9613861" cy="43097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Method of programming</a:t>
            </a:r>
          </a:p>
          <a:p>
            <a:pPr lvl="1"/>
            <a:r>
              <a:rPr lang="en-US" dirty="0"/>
              <a:t>Platform and language agnostic</a:t>
            </a:r>
          </a:p>
          <a:p>
            <a:r>
              <a:rPr lang="en-US" dirty="0"/>
              <a:t>Separates code by purpose and function</a:t>
            </a:r>
          </a:p>
          <a:p>
            <a:pPr lvl="1"/>
            <a:r>
              <a:rPr lang="en-US" dirty="0"/>
              <a:t>Enables modularity</a:t>
            </a:r>
          </a:p>
          <a:p>
            <a:r>
              <a:rPr lang="en-US" u="sng" dirty="0"/>
              <a:t>M</a:t>
            </a:r>
            <a:r>
              <a:rPr lang="en-US" dirty="0"/>
              <a:t>odel</a:t>
            </a:r>
          </a:p>
          <a:p>
            <a:pPr lvl="1"/>
            <a:r>
              <a:rPr lang="en-US" dirty="0"/>
              <a:t>Data</a:t>
            </a:r>
          </a:p>
          <a:p>
            <a:r>
              <a:rPr lang="en-US" u="sng" dirty="0"/>
              <a:t>V</a:t>
            </a:r>
            <a:r>
              <a:rPr lang="en-US" dirty="0"/>
              <a:t>iew</a:t>
            </a:r>
          </a:p>
          <a:p>
            <a:pPr lvl="1"/>
            <a:r>
              <a:rPr lang="en-US" dirty="0"/>
              <a:t>User Interface</a:t>
            </a:r>
          </a:p>
          <a:p>
            <a:r>
              <a:rPr lang="en-US" u="sng" dirty="0"/>
              <a:t>C</a:t>
            </a:r>
            <a:r>
              <a:rPr lang="en-US" dirty="0"/>
              <a:t>ontrol</a:t>
            </a:r>
          </a:p>
          <a:p>
            <a:pPr lvl="1"/>
            <a:r>
              <a:rPr lang="en-US" dirty="0"/>
              <a:t>Enables Functionality</a:t>
            </a:r>
          </a:p>
          <a:p>
            <a:pPr lvl="1"/>
            <a:r>
              <a:rPr lang="en-US" dirty="0"/>
              <a:t>Links the View and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9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1AFF-6E9F-47F1-B7BF-876A2354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34CF-C1B8-4359-A0FA-53D6A7FA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  <a:p>
            <a:pPr lvl="1"/>
            <a:r>
              <a:rPr lang="en-US" dirty="0"/>
              <a:t>Text or GUI</a:t>
            </a:r>
          </a:p>
          <a:p>
            <a:r>
              <a:rPr lang="en-US" dirty="0"/>
              <a:t>Formats what the user sees </a:t>
            </a:r>
          </a:p>
          <a:p>
            <a:r>
              <a:rPr lang="en-US" dirty="0"/>
              <a:t>Enables user interaction</a:t>
            </a:r>
          </a:p>
          <a:p>
            <a:r>
              <a:rPr lang="en-US" dirty="0"/>
              <a:t>Sends commands to the control in order to:</a:t>
            </a:r>
          </a:p>
          <a:p>
            <a:pPr lvl="1"/>
            <a:r>
              <a:rPr lang="en-US" dirty="0"/>
              <a:t>Update or change Views</a:t>
            </a:r>
          </a:p>
          <a:p>
            <a:pPr lvl="1"/>
            <a:r>
              <a:rPr lang="en-US" dirty="0"/>
              <a:t>Receive and display data from the Model</a:t>
            </a:r>
          </a:p>
          <a:p>
            <a:pPr lvl="1"/>
            <a:r>
              <a:rPr lang="en-US" dirty="0"/>
              <a:t>Send and manipulate data in the Model</a:t>
            </a:r>
          </a:p>
        </p:txBody>
      </p:sp>
    </p:spTree>
    <p:extLst>
      <p:ext uri="{BB962C8B-B14F-4D97-AF65-F5344CB8AC3E}">
        <p14:creationId xmlns:p14="http://schemas.microsoft.com/office/powerpoint/2010/main" val="6452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A837-07EF-4A75-8726-3A6CD1F4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868C-8BC1-4A57-B8DC-C391A196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between the View and the Model</a:t>
            </a:r>
          </a:p>
          <a:p>
            <a:r>
              <a:rPr lang="en-US" dirty="0"/>
              <a:t>Receives user commands and input from the View, retrieves data from the Model, forwards the data back to the View</a:t>
            </a:r>
          </a:p>
        </p:txBody>
      </p:sp>
    </p:spTree>
    <p:extLst>
      <p:ext uri="{BB962C8B-B14F-4D97-AF65-F5344CB8AC3E}">
        <p14:creationId xmlns:p14="http://schemas.microsoft.com/office/powerpoint/2010/main" val="220268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6E06-BBC8-480A-8949-87D6B804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C3A4-0EFF-4A68-9F7E-09DFF7DA0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that accesses data</a:t>
            </a:r>
          </a:p>
          <a:p>
            <a:r>
              <a:rPr lang="en-US" dirty="0"/>
              <a:t>Java Class or Bean that contains data for application</a:t>
            </a:r>
          </a:p>
          <a:p>
            <a:r>
              <a:rPr lang="en-US" dirty="0"/>
              <a:t>Interface to a database</a:t>
            </a:r>
          </a:p>
          <a:p>
            <a:r>
              <a:rPr lang="en-US" dirty="0"/>
              <a:t>Always called by and sends data back to the Control</a:t>
            </a:r>
          </a:p>
        </p:txBody>
      </p:sp>
    </p:spTree>
    <p:extLst>
      <p:ext uri="{BB962C8B-B14F-4D97-AF65-F5344CB8AC3E}">
        <p14:creationId xmlns:p14="http://schemas.microsoft.com/office/powerpoint/2010/main" val="33886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0988-358C-4D00-9520-D35CF6C2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5" name="Graphic 4" descr="Disk">
            <a:extLst>
              <a:ext uri="{FF2B5EF4-FFF2-40B4-BE49-F238E27FC236}">
                <a16:creationId xmlns:a16="http://schemas.microsoft.com/office/drawing/2014/main" id="{926B1995-11FC-43F0-80F9-08EEB589B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5196" y="2234441"/>
            <a:ext cx="1828802" cy="1828802"/>
          </a:xfrm>
          <a:prstGeom prst="rect">
            <a:avLst/>
          </a:prstGeom>
        </p:spPr>
      </p:pic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8909D7C5-FA83-4DBA-98B5-3889FAFD0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1369" y="1947920"/>
            <a:ext cx="2393175" cy="2393175"/>
          </a:xfrm>
          <a:prstGeom prst="rect">
            <a:avLst/>
          </a:prstGeom>
        </p:spPr>
      </p:pic>
      <p:pic>
        <p:nvPicPr>
          <p:cNvPr id="9" name="Graphic 8" descr="Playbook">
            <a:extLst>
              <a:ext uri="{FF2B5EF4-FFF2-40B4-BE49-F238E27FC236}">
                <a16:creationId xmlns:a16="http://schemas.microsoft.com/office/drawing/2014/main" id="{7C3641B5-B4F1-456F-8B92-24A9A73429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5916" y="2103297"/>
            <a:ext cx="2082414" cy="2082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6E899D-3129-4722-BD5E-DACCBB2FEE85}"/>
              </a:ext>
            </a:extLst>
          </p:cNvPr>
          <p:cNvSpPr txBox="1"/>
          <p:nvPr/>
        </p:nvSpPr>
        <p:spPr>
          <a:xfrm>
            <a:off x="1574591" y="3897661"/>
            <a:ext cx="152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34B1E-3AD4-44B2-95F8-FAB02D187E60}"/>
              </a:ext>
            </a:extLst>
          </p:cNvPr>
          <p:cNvSpPr txBox="1"/>
          <p:nvPr/>
        </p:nvSpPr>
        <p:spPr>
          <a:xfrm>
            <a:off x="5253438" y="3897661"/>
            <a:ext cx="1726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Control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22969-B569-459B-8513-C2BC5F394774}"/>
              </a:ext>
            </a:extLst>
          </p:cNvPr>
          <p:cNvSpPr txBox="1"/>
          <p:nvPr/>
        </p:nvSpPr>
        <p:spPr>
          <a:xfrm>
            <a:off x="8886232" y="3897661"/>
            <a:ext cx="152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Model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FDF3219-6F65-42FE-A8FA-195E474865F1}"/>
              </a:ext>
            </a:extLst>
          </p:cNvPr>
          <p:cNvSpPr/>
          <p:nvPr/>
        </p:nvSpPr>
        <p:spPr>
          <a:xfrm>
            <a:off x="3463454" y="2680185"/>
            <a:ext cx="1707956" cy="38962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5392B26-F5DF-4B3E-AEF4-FD286E0434F5}"/>
              </a:ext>
            </a:extLst>
          </p:cNvPr>
          <p:cNvSpPr/>
          <p:nvPr/>
        </p:nvSpPr>
        <p:spPr>
          <a:xfrm>
            <a:off x="7098330" y="2706063"/>
            <a:ext cx="1707956" cy="38962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F7C9DE2-D6B0-4531-A897-EBAB04D518E6}"/>
              </a:ext>
            </a:extLst>
          </p:cNvPr>
          <p:cNvSpPr/>
          <p:nvPr/>
        </p:nvSpPr>
        <p:spPr>
          <a:xfrm rot="10800000">
            <a:off x="3394714" y="3101172"/>
            <a:ext cx="1707956" cy="38962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4873890-EE2C-4511-9AFA-4616FC1E791B}"/>
              </a:ext>
            </a:extLst>
          </p:cNvPr>
          <p:cNvSpPr/>
          <p:nvPr/>
        </p:nvSpPr>
        <p:spPr>
          <a:xfrm rot="10800000">
            <a:off x="7027240" y="3127051"/>
            <a:ext cx="1707956" cy="38962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Internet">
            <a:extLst>
              <a:ext uri="{FF2B5EF4-FFF2-40B4-BE49-F238E27FC236}">
                <a16:creationId xmlns:a16="http://schemas.microsoft.com/office/drawing/2014/main" id="{5578A363-A6AD-47A2-896D-A368090FA9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206" y="1941757"/>
            <a:ext cx="2399338" cy="2399338"/>
          </a:xfrm>
          <a:prstGeom prst="rect">
            <a:avLst/>
          </a:prstGeom>
        </p:spPr>
      </p:pic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D899E06D-CE4D-4F14-A6F6-2C23F1259C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2415" y="2022261"/>
            <a:ext cx="1924920" cy="19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 animBg="1"/>
      <p:bldP spid="15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948</TotalTime>
  <Words>422</Words>
  <Application>Microsoft Office PowerPoint</Application>
  <PresentationFormat>Widescreen</PresentationFormat>
  <Paragraphs>54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MVC</vt:lpstr>
      <vt:lpstr>What is MVC?</vt:lpstr>
      <vt:lpstr>View</vt:lpstr>
      <vt:lpstr>Control</vt:lpstr>
      <vt:lpstr>Model</vt:lpstr>
      <vt:lpstr>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Cody Brown</dc:creator>
  <cp:lastModifiedBy>Cody Brown</cp:lastModifiedBy>
  <cp:revision>5</cp:revision>
  <dcterms:created xsi:type="dcterms:W3CDTF">2019-01-17T23:42:17Z</dcterms:created>
  <dcterms:modified xsi:type="dcterms:W3CDTF">2019-01-19T03:21:42Z</dcterms:modified>
</cp:coreProperties>
</file>