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8F5-3803-41BF-8C79-15C72C04B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92D6B-5CCC-43A2-A7FA-B13F4D73A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639" y="4050833"/>
            <a:ext cx="7766936" cy="1096899"/>
          </a:xfrm>
        </p:spPr>
        <p:txBody>
          <a:bodyPr/>
          <a:lstStyle/>
          <a:p>
            <a:r>
              <a:rPr lang="en-US" dirty="0"/>
              <a:t>Cody Brown</a:t>
            </a:r>
          </a:p>
        </p:txBody>
      </p:sp>
    </p:spTree>
    <p:extLst>
      <p:ext uri="{BB962C8B-B14F-4D97-AF65-F5344CB8AC3E}">
        <p14:creationId xmlns:p14="http://schemas.microsoft.com/office/powerpoint/2010/main" val="173824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3EB9-2080-47C9-BB59-216A0A3A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Servlet?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0A19-7AFC-4044-9C31-3AB27A06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Java to dynamically create web pages</a:t>
            </a:r>
          </a:p>
          <a:p>
            <a:r>
              <a:rPr lang="en-US" dirty="0"/>
              <a:t>Provides an easy interface to get data from websites into Java applications</a:t>
            </a:r>
          </a:p>
          <a:p>
            <a:r>
              <a:rPr lang="en-US" dirty="0"/>
              <a:t>Can provide a more efficient back-end for large-scale websites over PHP or other methods of creating dynamic web pages</a:t>
            </a:r>
          </a:p>
        </p:txBody>
      </p:sp>
    </p:spTree>
    <p:extLst>
      <p:ext uri="{BB962C8B-B14F-4D97-AF65-F5344CB8AC3E}">
        <p14:creationId xmlns:p14="http://schemas.microsoft.com/office/powerpoint/2010/main" val="330261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DD6F-F61E-4464-B8A6-0F847998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16BE-3312-4BB8-8822-F98E1F95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class that runs when requested by an application server (Apache Tomcat, </a:t>
            </a:r>
            <a:r>
              <a:rPr lang="en-US" dirty="0" err="1"/>
              <a:t>GlassFish</a:t>
            </a:r>
            <a:r>
              <a:rPr lang="en-US" dirty="0"/>
              <a:t>, etc.)</a:t>
            </a:r>
          </a:p>
          <a:p>
            <a:r>
              <a:rPr lang="en-US" dirty="0"/>
              <a:t>Application trigger defined to tell the server what http address request should link to what class:</a:t>
            </a:r>
          </a:p>
          <a:p>
            <a:pPr lvl="1"/>
            <a:r>
              <a:rPr lang="en-US" dirty="0"/>
              <a:t>web.xml</a:t>
            </a:r>
          </a:p>
          <a:p>
            <a:pPr lvl="1"/>
            <a:r>
              <a:rPr lang="en-US" dirty="0"/>
              <a:t>Java annotations</a:t>
            </a:r>
          </a:p>
          <a:p>
            <a:r>
              <a:rPr lang="en-US" dirty="0"/>
              <a:t>The method of request (</a:t>
            </a:r>
            <a:r>
              <a:rPr lang="en-US" dirty="0" err="1"/>
              <a:t>ie</a:t>
            </a:r>
            <a:r>
              <a:rPr lang="en-US" dirty="0"/>
              <a:t>, GET, POST, etc.) determines which method runs in the Servlet</a:t>
            </a:r>
          </a:p>
        </p:txBody>
      </p:sp>
    </p:spTree>
    <p:extLst>
      <p:ext uri="{BB962C8B-B14F-4D97-AF65-F5344CB8AC3E}">
        <p14:creationId xmlns:p14="http://schemas.microsoft.com/office/powerpoint/2010/main" val="339265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2E0B-81F8-461C-9117-3113C0E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a Servlet?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BB0D-E2A5-4F1C-A328-09DE061D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libraries</a:t>
            </a:r>
          </a:p>
          <a:p>
            <a:pPr lvl="1"/>
            <a:r>
              <a:rPr lang="en-US" dirty="0" err="1"/>
              <a:t>Javax.servlet.http.HttpServlet</a:t>
            </a:r>
            <a:endParaRPr lang="en-US" dirty="0"/>
          </a:p>
          <a:p>
            <a:pPr lvl="1"/>
            <a:r>
              <a:rPr lang="en-US" dirty="0" err="1"/>
              <a:t>Javax.servlet.http.HttpServletRequest</a:t>
            </a:r>
            <a:endParaRPr lang="en-US" dirty="0"/>
          </a:p>
          <a:p>
            <a:pPr lvl="1"/>
            <a:r>
              <a:rPr lang="en-US" dirty="0" err="1"/>
              <a:t>Javax.servlet.http.HttpServletResponse</a:t>
            </a:r>
            <a:endParaRPr lang="en-US" dirty="0"/>
          </a:p>
          <a:p>
            <a:r>
              <a:rPr lang="en-US" dirty="0"/>
              <a:t>Servlet class extends </a:t>
            </a:r>
            <a:r>
              <a:rPr lang="en-US" dirty="0" err="1"/>
              <a:t>HttpServlet</a:t>
            </a:r>
            <a:endParaRPr lang="en-US" dirty="0"/>
          </a:p>
          <a:p>
            <a:pPr lvl="1"/>
            <a:r>
              <a:rPr lang="en-US" dirty="0"/>
              <a:t>Methods for different ways of passing data to the servlet</a:t>
            </a:r>
          </a:p>
          <a:p>
            <a:pPr lvl="2"/>
            <a:r>
              <a:rPr lang="en-US" dirty="0" err="1"/>
              <a:t>doPost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, </a:t>
            </a:r>
            <a:r>
              <a:rPr lang="en-US" dirty="0" err="1"/>
              <a:t>HttpServletResponse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, </a:t>
            </a:r>
            <a:r>
              <a:rPr lang="en-US" dirty="0" err="1"/>
              <a:t>HttpServletResponse</a:t>
            </a:r>
            <a:r>
              <a:rPr lang="en-US" dirty="0"/>
              <a:t>)</a:t>
            </a:r>
          </a:p>
          <a:p>
            <a:r>
              <a:rPr lang="en-US" dirty="0"/>
              <a:t>Use console output methods (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) to write HTML tags to the application server, which builds the web page dynamically, sends to user's browser</a:t>
            </a:r>
          </a:p>
          <a:p>
            <a:r>
              <a:rPr lang="en-US" dirty="0"/>
              <a:t>Use methods of </a:t>
            </a:r>
            <a:r>
              <a:rPr lang="en-US" dirty="0" err="1"/>
              <a:t>HttpServletRequest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getParameter</a:t>
            </a:r>
            <a:r>
              <a:rPr lang="en-US" dirty="0"/>
              <a:t>("</a:t>
            </a:r>
            <a:r>
              <a:rPr lang="en-US" dirty="0" err="1"/>
              <a:t>HTMLElementName</a:t>
            </a:r>
            <a:r>
              <a:rPr lang="en-US" dirty="0"/>
              <a:t>")) to retrieve POST/GET data</a:t>
            </a:r>
          </a:p>
        </p:txBody>
      </p:sp>
    </p:spTree>
    <p:extLst>
      <p:ext uri="{BB962C8B-B14F-4D97-AF65-F5344CB8AC3E}">
        <p14:creationId xmlns:p14="http://schemas.microsoft.com/office/powerpoint/2010/main" val="317933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3900-EC36-45E3-96AB-2326AC81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2D37-2652-4C5A-9065-1E935814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Hardest part of the whole thing – took me almost a week to get it right</a:t>
            </a:r>
          </a:p>
          <a:p>
            <a:r>
              <a:rPr lang="en-US" dirty="0"/>
              <a:t>I used Eclipse IDE for Enterprise Java Developers version 2018-12</a:t>
            </a:r>
          </a:p>
          <a:p>
            <a:pPr lvl="1"/>
            <a:r>
              <a:rPr lang="en-US" dirty="0"/>
              <a:t>Create a Dynamic Web Project</a:t>
            </a:r>
          </a:p>
          <a:p>
            <a:pPr lvl="1"/>
            <a:r>
              <a:rPr lang="en-US" dirty="0"/>
              <a:t>Specify an existing installation or install an Application Server</a:t>
            </a:r>
          </a:p>
          <a:p>
            <a:pPr lvl="2"/>
            <a:r>
              <a:rPr lang="en-US" dirty="0"/>
              <a:t>I used Apache version 8</a:t>
            </a:r>
          </a:p>
          <a:p>
            <a:pPr lvl="1"/>
            <a:r>
              <a:rPr lang="en-US" dirty="0"/>
              <a:t>Create a servlet, and specify what methods you want to use to exchange data with the browser (GET, POST,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5260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284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Servlets </vt:lpstr>
      <vt:lpstr>Why use a Servlet?</vt:lpstr>
      <vt:lpstr>What is a Servlet?</vt:lpstr>
      <vt:lpstr>How do I use a Servlet?</vt:lpstr>
      <vt:lpstr>Setup your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</dc:title>
  <dc:creator>Cody Brown</dc:creator>
  <cp:lastModifiedBy>Cody Brown</cp:lastModifiedBy>
  <cp:revision>4</cp:revision>
  <dcterms:created xsi:type="dcterms:W3CDTF">2019-02-02T22:36:57Z</dcterms:created>
  <dcterms:modified xsi:type="dcterms:W3CDTF">2019-02-02T23:37:18Z</dcterms:modified>
</cp:coreProperties>
</file>