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21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6039-13DC-485A-88CD-19F748BBA2D3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79D2-17BE-417B-97BD-3D2442C8B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8329" y="228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029" y="2141621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34317" y="2141621"/>
            <a:ext cx="121117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9673" y="2141621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60384" y="2141621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67140" y="2141621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Franchising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25029" y="2141621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2167919" y="-376990"/>
            <a:ext cx="1227221" cy="3810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2"/>
          </p:cNvCxnSpPr>
          <p:nvPr/>
        </p:nvCxnSpPr>
        <p:spPr>
          <a:xfrm rot="5400000" flipH="1" flipV="1">
            <a:off x="2900241" y="355333"/>
            <a:ext cx="1227221" cy="23453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0"/>
            <a:endCxn id="4" idx="2"/>
          </p:cNvCxnSpPr>
          <p:nvPr/>
        </p:nvCxnSpPr>
        <p:spPr>
          <a:xfrm rot="5400000" flipH="1" flipV="1">
            <a:off x="3649608" y="1104700"/>
            <a:ext cx="1227221" cy="8466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4" idx="2"/>
          </p:cNvCxnSpPr>
          <p:nvPr/>
        </p:nvCxnSpPr>
        <p:spPr>
          <a:xfrm rot="16200000" flipV="1">
            <a:off x="4456125" y="1144805"/>
            <a:ext cx="1227221" cy="766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4" idx="2"/>
          </p:cNvCxnSpPr>
          <p:nvPr/>
        </p:nvCxnSpPr>
        <p:spPr>
          <a:xfrm rot="16200000" flipV="1">
            <a:off x="5245597" y="355333"/>
            <a:ext cx="1227221" cy="23453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  <a:endCxn id="4" idx="2"/>
          </p:cNvCxnSpPr>
          <p:nvPr/>
        </p:nvCxnSpPr>
        <p:spPr>
          <a:xfrm rot="16200000" flipV="1">
            <a:off x="5977919" y="-376989"/>
            <a:ext cx="1227221" cy="3810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5029" y="304800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 A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305029" y="352425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 B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305029" y="400050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 C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305029" y="447675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 D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769673" y="304800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Yelp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1769673" y="352425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TripAdvisor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1784913" y="400050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Video Review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>
            <a:off x="3240004" y="3026372"/>
            <a:ext cx="1205492" cy="24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050" dirty="0"/>
          </a:p>
        </p:txBody>
      </p:sp>
      <p:sp>
        <p:nvSpPr>
          <p:cNvPr id="32" name="Rounded Rectangle 31"/>
          <p:cNvSpPr/>
          <p:nvPr/>
        </p:nvSpPr>
        <p:spPr>
          <a:xfrm>
            <a:off x="3234316" y="3524250"/>
            <a:ext cx="1211179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050" dirty="0"/>
          </a:p>
        </p:txBody>
      </p:sp>
      <p:sp>
        <p:nvSpPr>
          <p:cNvPr id="33" name="Rounded Rectangle 32"/>
          <p:cNvSpPr/>
          <p:nvPr/>
        </p:nvSpPr>
        <p:spPr>
          <a:xfrm>
            <a:off x="4767140" y="30480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Information</a:t>
            </a:r>
            <a:endParaRPr lang="en-US" sz="1050" dirty="0"/>
          </a:p>
        </p:txBody>
      </p:sp>
      <p:sp>
        <p:nvSpPr>
          <p:cNvPr id="34" name="Rounded Rectangle 33"/>
          <p:cNvSpPr/>
          <p:nvPr/>
        </p:nvSpPr>
        <p:spPr>
          <a:xfrm>
            <a:off x="4767140" y="352425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 Form</a:t>
            </a:r>
            <a:endParaRPr lang="en-US" sz="1050" dirty="0"/>
          </a:p>
        </p:txBody>
      </p:sp>
      <p:sp>
        <p:nvSpPr>
          <p:cNvPr id="35" name="Rounded Rectangle 34"/>
          <p:cNvSpPr/>
          <p:nvPr/>
        </p:nvSpPr>
        <p:spPr>
          <a:xfrm>
            <a:off x="6460384" y="3036646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History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2" y="4953000"/>
            <a:ext cx="11125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Ordering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7925029" y="3048000"/>
            <a:ext cx="1143000" cy="25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 Form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7" idx="1"/>
            <a:endCxn id="28" idx="1"/>
          </p:cNvCxnSpPr>
          <p:nvPr/>
        </p:nvCxnSpPr>
        <p:spPr>
          <a:xfrm rot="10800000" flipV="1">
            <a:off x="1769673" y="2484520"/>
            <a:ext cx="12700" cy="6777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1"/>
            <a:endCxn id="7" idx="1"/>
          </p:cNvCxnSpPr>
          <p:nvPr/>
        </p:nvCxnSpPr>
        <p:spPr>
          <a:xfrm rot="10800000">
            <a:off x="1769673" y="2484522"/>
            <a:ext cx="12700" cy="115402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1"/>
            <a:endCxn id="7" idx="1"/>
          </p:cNvCxnSpPr>
          <p:nvPr/>
        </p:nvCxnSpPr>
        <p:spPr>
          <a:xfrm rot="10800000">
            <a:off x="1769673" y="2484522"/>
            <a:ext cx="15240" cy="1630279"/>
          </a:xfrm>
          <a:prstGeom prst="bentConnector3">
            <a:avLst>
              <a:gd name="adj1" fmla="val 1522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1"/>
            <a:endCxn id="6" idx="1"/>
          </p:cNvCxnSpPr>
          <p:nvPr/>
        </p:nvCxnSpPr>
        <p:spPr>
          <a:xfrm rot="10800000">
            <a:off x="3234318" y="2484522"/>
            <a:ext cx="5687" cy="665003"/>
          </a:xfrm>
          <a:prstGeom prst="bentConnector3">
            <a:avLst>
              <a:gd name="adj1" fmla="val 4119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1"/>
            <a:endCxn id="6" idx="1"/>
          </p:cNvCxnSpPr>
          <p:nvPr/>
        </p:nvCxnSpPr>
        <p:spPr>
          <a:xfrm rot="10800000" flipH="1">
            <a:off x="3234315" y="2484522"/>
            <a:ext cx="1" cy="1154029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1"/>
            <a:endCxn id="9" idx="1"/>
          </p:cNvCxnSpPr>
          <p:nvPr/>
        </p:nvCxnSpPr>
        <p:spPr>
          <a:xfrm rot="10800000">
            <a:off x="4767140" y="2484522"/>
            <a:ext cx="12700" cy="6777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4" idx="1"/>
            <a:endCxn id="9" idx="1"/>
          </p:cNvCxnSpPr>
          <p:nvPr/>
        </p:nvCxnSpPr>
        <p:spPr>
          <a:xfrm rot="10800000">
            <a:off x="4767140" y="2484522"/>
            <a:ext cx="12700" cy="115402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5" idx="1"/>
            <a:endCxn id="8" idx="1"/>
          </p:cNvCxnSpPr>
          <p:nvPr/>
        </p:nvCxnSpPr>
        <p:spPr>
          <a:xfrm rot="10800000">
            <a:off x="6460384" y="2484522"/>
            <a:ext cx="12700" cy="6664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8" idx="1"/>
            <a:endCxn id="10" idx="1"/>
          </p:cNvCxnSpPr>
          <p:nvPr/>
        </p:nvCxnSpPr>
        <p:spPr>
          <a:xfrm rot="10800000">
            <a:off x="7925029" y="2484521"/>
            <a:ext cx="12700" cy="68926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4" idx="1"/>
            <a:endCxn id="5" idx="1"/>
          </p:cNvCxnSpPr>
          <p:nvPr/>
        </p:nvCxnSpPr>
        <p:spPr>
          <a:xfrm rot="10800000">
            <a:off x="305029" y="2484522"/>
            <a:ext cx="12700" cy="6777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5" idx="1"/>
            <a:endCxn id="5" idx="1"/>
          </p:cNvCxnSpPr>
          <p:nvPr/>
        </p:nvCxnSpPr>
        <p:spPr>
          <a:xfrm rot="10800000">
            <a:off x="305029" y="2484522"/>
            <a:ext cx="12700" cy="115402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6" idx="1"/>
            <a:endCxn id="5" idx="1"/>
          </p:cNvCxnSpPr>
          <p:nvPr/>
        </p:nvCxnSpPr>
        <p:spPr>
          <a:xfrm rot="10800000">
            <a:off x="305029" y="2484522"/>
            <a:ext cx="12700" cy="16302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1"/>
            <a:endCxn id="5" idx="1"/>
          </p:cNvCxnSpPr>
          <p:nvPr/>
        </p:nvCxnSpPr>
        <p:spPr>
          <a:xfrm rot="10800000">
            <a:off x="305029" y="2484522"/>
            <a:ext cx="12700" cy="210652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6" idx="1"/>
            <a:endCxn id="5" idx="1"/>
          </p:cNvCxnSpPr>
          <p:nvPr/>
        </p:nvCxnSpPr>
        <p:spPr>
          <a:xfrm rot="10800000" flipH="1">
            <a:off x="304801" y="2484522"/>
            <a:ext cx="227" cy="2582779"/>
          </a:xfrm>
          <a:prstGeom prst="bentConnector3">
            <a:avLst>
              <a:gd name="adj1" fmla="val -95490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9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Cody</dc:creator>
  <cp:lastModifiedBy>Brown, Cody</cp:lastModifiedBy>
  <cp:revision>3</cp:revision>
  <dcterms:created xsi:type="dcterms:W3CDTF">2016-09-28T23:03:51Z</dcterms:created>
  <dcterms:modified xsi:type="dcterms:W3CDTF">2016-09-28T23:27:59Z</dcterms:modified>
</cp:coreProperties>
</file>