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2B1E-BB8B-6B41-9B71-4233E5F3F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D55C8-46A1-F44B-AA51-01FE18D36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1DF6-47E7-0E4E-9350-2380B0A8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3CD-6528-7547-9968-E626A714787C}" type="datetimeFigureOut"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2712-B944-CA43-AC8C-40BC40FF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C8B8-7088-E94F-BDEC-9BFCE06A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2E5-A388-5348-A018-CB3053206C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8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D615-C97B-EC41-BC21-6ED3BB56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29C3B-46BE-CD4F-8FA2-FBCC9E81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47748-5FB6-4F46-94E7-6F863E99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3CD-6528-7547-9968-E626A714787C}" type="datetimeFigureOut"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9D1B-FE08-2748-A9E2-BBC96398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2D447-15B8-1C4F-BC19-77D9C0C9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2E5-A388-5348-A018-CB3053206C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6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BAFCF-D61A-214E-9C17-B4B6ABF62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2449B-763A-C441-BFD7-D55DBBAE6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7871-5222-0040-8CDE-08B3B71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3CD-6528-7547-9968-E626A714787C}" type="datetimeFigureOut"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0E29-B4A3-534F-8058-BC86EE7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C101-B2AD-3346-804A-DCFED6E5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2E5-A388-5348-A018-CB3053206C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9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C187-85B1-B74B-A789-BCE5B611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B62E-4844-594F-8EAA-EB36C745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09C07-8B7A-1541-B188-DF756B7D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3CD-6528-7547-9968-E626A714787C}" type="datetimeFigureOut"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981E-E795-AF43-8AA4-F57A1275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6AF7-32FA-764F-AE7A-DE333115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2E5-A388-5348-A018-CB3053206C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6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75F8-B1AC-8443-B64E-D579C990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942BC-175A-EE45-B3A4-8FCEDAA1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4492-F09C-7240-BAD2-0C64DA50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3CD-6528-7547-9968-E626A714787C}" type="datetimeFigureOut"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96954-F295-3E4C-A01B-770381B6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E6BF9-32E7-784F-A2BE-19C0F9BA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2E5-A388-5348-A018-CB3053206C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5425-4690-8642-934E-A4A1011C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CF8A-21E1-FF48-AA36-87CE6009E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B1B2A-A8D3-0645-8333-C7935352D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5CE2F-BF6F-F546-BCE5-25BC576D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3CD-6528-7547-9968-E626A714787C}" type="datetimeFigureOut"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C2992-EA04-224D-8045-68B4825F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6D0F1-6ABA-A84A-B0F2-12327443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2E5-A388-5348-A018-CB3053206C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6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743E-43C1-8849-8D98-6184797D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A9A5D-9988-C041-AA5B-5BD761626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95E7D-6154-C84F-A426-F992E51B1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07D02-A9CD-5F4A-BB3F-E15D565AC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D3EF7-0636-9742-A329-B2086CA56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FD467-904E-E344-AA65-13A61351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3CD-6528-7547-9968-E626A714787C}" type="datetimeFigureOut"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987C0-9B72-BE41-B6AE-C36D31C2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A0D29-D9EA-3248-9C92-A61CFD8F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2E5-A388-5348-A018-CB3053206C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FB94-E938-6547-92B8-87B52B9D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27A2-6E37-2949-90AC-850141EC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3CD-6528-7547-9968-E626A714787C}" type="datetimeFigureOut"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98D78-5560-3649-8E25-470F8B59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27329-0A0C-8E4A-9A75-B8604C21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2E5-A388-5348-A018-CB3053206C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2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12C55-F22C-4B44-9F82-FF82B001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3CD-6528-7547-9968-E626A714787C}" type="datetimeFigureOut"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DBFD8-ABC1-7F4D-9E2A-5FD5737F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A15AA-DC0F-814E-A42E-FEA4AC3D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2E5-A388-5348-A018-CB3053206C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59D-1EDE-FF4C-9D55-E3A374A5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7A45-4B69-494B-9DAF-00662390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CD0F-AC63-0740-BC9E-E86A0B1BF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D1569-2DFC-5745-8F9F-75AB8742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3CD-6528-7547-9968-E626A714787C}" type="datetimeFigureOut"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1E699-880C-184A-B2BD-D2CADDD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C85A1-861D-9E4C-B8F7-AAAAC8A8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2E5-A388-5348-A018-CB3053206C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F31B-42C1-C545-BA5A-BF44BE21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881C2-DF05-CF45-8942-84767C186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7633A-8C84-DA47-9C14-FE000585C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62CF3-7CA7-1249-9BA7-8E40F5B3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3CD-6528-7547-9968-E626A714787C}" type="datetimeFigureOut"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54BBD-7191-C14D-A327-024E870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FD062-A418-2D4D-B6E5-99E3F434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32E5-A388-5348-A018-CB3053206C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9E2C4-214B-C44C-9C95-4247C30A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EB6DE-CBC5-8D4E-A9CA-F161EAF7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20C5-11CF-2B4F-923E-2A162D2FB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DD3CD-6528-7547-9968-E626A714787C}" type="datetimeFigureOut"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A8993-2DE9-5742-909A-0228294E4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BDE5-07FD-DC4D-B469-BC92328AC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32E5-A388-5348-A018-CB3053206C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0295-06BF-1D44-A0EB-774801175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Scala Introduction: </a:t>
            </a:r>
            <a:br>
              <a:rPr lang="en-US"/>
            </a:br>
            <a:r>
              <a:rPr lang="en-US"/>
              <a:t>Functions, Classes, and Objects</a:t>
            </a:r>
          </a:p>
        </p:txBody>
      </p:sp>
    </p:spTree>
    <p:extLst>
      <p:ext uri="{BB962C8B-B14F-4D97-AF65-F5344CB8AC3E}">
        <p14:creationId xmlns:p14="http://schemas.microsoft.com/office/powerpoint/2010/main" val="2647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82689-1573-D249-949A-B298558B5F19}"/>
              </a:ext>
            </a:extLst>
          </p:cNvPr>
          <p:cNvSpPr txBox="1"/>
          <p:nvPr/>
        </p:nvSpPr>
        <p:spPr>
          <a:xfrm>
            <a:off x="3133616" y="996593"/>
            <a:ext cx="57740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FunctionExamples {</a:t>
            </a:r>
          </a:p>
          <a:p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add1(x : Int, y : Int): Int = {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x + y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add2(x : Int, y : Int) {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.println(x + y)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App {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FunctionExamples.</a:t>
            </a:r>
            <a:r>
              <a:rPr lang="en-US" i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FunctionExamples.</a:t>
            </a:r>
            <a:r>
              <a:rPr lang="en-US" i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add2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(2, 6)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8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82689-1573-D249-949A-B298558B5F19}"/>
              </a:ext>
            </a:extLst>
          </p:cNvPr>
          <p:cNvSpPr txBox="1"/>
          <p:nvPr/>
        </p:nvSpPr>
        <p:spPr>
          <a:xfrm>
            <a:off x="2250039" y="1561671"/>
            <a:ext cx="8106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FunctionExamples {</a:t>
            </a:r>
          </a:p>
          <a:p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sum(lst: List[Double]): Double = lst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Nil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=&gt; 0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i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tail =&gt; n + </a:t>
            </a:r>
            <a:r>
              <a:rPr lang="en-US" i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(tail)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FunctionsTest {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testSum(t : Tester) {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t.checkExpect(FunctionExamples.</a:t>
            </a:r>
            <a:r>
              <a:rPr lang="en-US" i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(1, 3, 5)), 9)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82689-1573-D249-949A-B298558B5F19}"/>
              </a:ext>
            </a:extLst>
          </p:cNvPr>
          <p:cNvSpPr txBox="1"/>
          <p:nvPr/>
        </p:nvSpPr>
        <p:spPr>
          <a:xfrm>
            <a:off x="1849345" y="2167847"/>
            <a:ext cx="9246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FunctionExamples {</a:t>
            </a:r>
          </a:p>
          <a:p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rainfall(lst : List[Double]): Double = {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cleaned = lst.filter(n =&gt; n &gt;= 0)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(cleaned) / cleaned.length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// cleaned.foldLeft(0)((a,b) =&gt; a + b) / cleaned.length</a:t>
            </a:r>
            <a:b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574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82689-1573-D249-949A-B298558B5F19}"/>
              </a:ext>
            </a:extLst>
          </p:cNvPr>
          <p:cNvSpPr txBox="1"/>
          <p:nvPr/>
        </p:nvSpPr>
        <p:spPr>
          <a:xfrm>
            <a:off x="282539" y="1175528"/>
            <a:ext cx="116269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Triple(s1 : String, s2 : String, s3 : String) 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totalLen:Int = {s1.length + s2.length + s3.length}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toString = "[" + s1 + "," + s2 + "," + s3 + "]"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FunctionExamples {</a:t>
            </a:r>
          </a:p>
          <a:p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breakIntoTriples(lst : List[String]): List[Triple] = 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(lst.length &lt; 3)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b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Triple(lst(0), lst(1), lst(2)) :: </a:t>
            </a:r>
            <a:r>
              <a:rPr lang="en-US" sz="1600" i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breakIntoTriples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(lst.tail)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FunctionsTest 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System.</a:t>
            </a:r>
            <a: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.println(FunctionExamples.</a:t>
            </a:r>
            <a:r>
              <a:rPr lang="en-US" sz="1600" i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breakIntoTriples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("hi", "there", "brown", "bear")))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0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387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Scala Introduction:  Functions, Classes, and Objects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Introduction</dc:title>
  <dc:creator>Kathi Fisler</dc:creator>
  <cp:lastModifiedBy>Kathi Fisler</cp:lastModifiedBy>
  <cp:revision>6</cp:revision>
  <dcterms:created xsi:type="dcterms:W3CDTF">2021-03-05T15:06:29Z</dcterms:created>
  <dcterms:modified xsi:type="dcterms:W3CDTF">2021-03-05T15:55:39Z</dcterms:modified>
</cp:coreProperties>
</file>