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0B0A-ED31-C245-8E13-C080232D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591F2-5E8F-9341-8E91-3D9DAD8FD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59B8-A5AF-FC4B-BC17-923B1DDF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66F8-5F35-E540-A75B-89EDFF00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6EAB-8558-8E47-9C87-197E5614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69F7-175E-9749-BFD1-CD4BB842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66173-5C50-CA43-8329-2DA11618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7394-2634-3B44-97F9-C9CB59F2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9C5C-5FC3-184F-8B79-41B3B55B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E119-122A-AB4A-81CE-4C970F0F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122E6-EBEE-6C43-9D52-F644458C5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FC25D-6720-174F-A969-144E7C024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037AF-F3C3-F244-9A9C-794EC326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D2C0-E98B-AA43-8C02-DDE3DFBD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FD0A-D917-2E4F-A1F1-193A276A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8804-6801-784C-943B-954E5C56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5E20-8104-4A4B-9A8E-298C489E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A4-9782-1F49-BB77-B7714287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6393-F1AD-FE49-81AA-62BF6158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4BEC-B255-FF40-8CA6-D0FA2BD3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4737-0F01-E440-8662-3D1E345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123E1-671D-0047-B732-7A2693BB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CEB73-D9F2-494D-AAA7-B614FA8A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8839-D3AA-2C40-9BC1-4C204526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358D-5ABB-CA41-9A60-EA6F81B9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DF9A-79EB-D546-814F-CFA8430B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3AF5-010B-9D40-96AE-37E67827C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E2D46-86BC-F245-A5C0-F1B17B47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2941-AE41-B445-97A5-6D037017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7DE8-4C55-BD43-8921-DBE371C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B387-4C96-7B4B-87BE-6B15948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8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EC02-F1AC-A34F-81AB-91171D93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4C3FE-4A7F-DF4B-979C-CA067C8C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0698-69FD-AA48-8DD9-818B50B8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6A44A-4D51-384E-AD94-FE1D2A05D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9DF85-C1AC-CC40-AA09-BC3E34869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F1CAB-E193-A546-825B-5B3FC6B9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2EDCB-EDCD-C941-A2ED-FC0623F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CF4CC-F8DC-874E-8B96-E20E9DFC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F9CD-732D-AD4F-93A5-EBBE6193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7056B-0C31-3D4C-81FC-DF851D57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718A6-1827-7244-8D30-B83E697B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8144-5627-524D-9603-2EFAB7C3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2401C-3DFD-3342-95E0-14AEB77F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13238-CAB4-AF48-9FFE-72E6F5A9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C6351-FAFC-1049-97D8-50C2B756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A198-6D3F-824B-BDF0-B306F2A1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926A-934D-7C4F-8DD9-5316C479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E5D1A-7331-8146-9C53-55EF2CF4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CD38-FC2C-534E-BDFD-4C233584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22BCA-7014-5142-A95A-84CBE5A5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A8D2D-7EDD-6649-93CB-00706355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48C1-EEF1-8546-9526-B3277FA7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D89DB-8641-9A4A-AB59-87FBBC4D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93C48-64D0-3149-A886-4BCB83A25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83820-73E6-0F48-B961-C4F65F87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A19F-F577-A440-8E47-724D8B0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2E431-4634-964F-ACE1-11FDC5F8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2E5B4-78FA-2749-9ED7-526A00AA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1EA64-BD19-1F49-85A9-1912A844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64F1-AD20-C34E-B4B9-707F23F44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0285-1597-E548-B83B-DCA0926279E8}" type="datetimeFigureOut"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20B8-28C3-CC48-AA00-5F5BFEEC6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9462-67AE-E446-9449-1469A595A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F240-9825-6041-BE6E-D9349F41F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41484B-C95D-FA47-B3E2-D347D45A872B}"/>
              </a:ext>
            </a:extLst>
          </p:cNvPr>
          <p:cNvSpPr/>
          <p:nvPr/>
        </p:nvSpPr>
        <p:spPr>
          <a:xfrm>
            <a:off x="1690216" y="1942996"/>
            <a:ext cx="2146852" cy="117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BankingConsole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FD580-EA8A-1B47-89BD-B56E8FB3718B}"/>
              </a:ext>
            </a:extLst>
          </p:cNvPr>
          <p:cNvSpPr/>
          <p:nvPr/>
        </p:nvSpPr>
        <p:spPr>
          <a:xfrm>
            <a:off x="4632199" y="1966187"/>
            <a:ext cx="2146852" cy="117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BankingService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D4424-8D37-504B-82EA-0836F62645E2}"/>
              </a:ext>
            </a:extLst>
          </p:cNvPr>
          <p:cNvSpPr/>
          <p:nvPr/>
        </p:nvSpPr>
        <p:spPr>
          <a:xfrm>
            <a:off x="8104269" y="1296951"/>
            <a:ext cx="2146852" cy="637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AccountList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70329-D797-474C-AE56-B2FCF919582B}"/>
              </a:ext>
            </a:extLst>
          </p:cNvPr>
          <p:cNvSpPr/>
          <p:nvPr/>
        </p:nvSpPr>
        <p:spPr>
          <a:xfrm>
            <a:off x="8104269" y="3122440"/>
            <a:ext cx="2146852" cy="637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CustomerList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02D890-087C-594B-94F5-0D2542E70DD5}"/>
              </a:ext>
            </a:extLst>
          </p:cNvPr>
          <p:cNvCxnSpPr>
            <a:stCxn id="2" idx="3"/>
          </p:cNvCxnSpPr>
          <p:nvPr/>
        </p:nvCxnSpPr>
        <p:spPr>
          <a:xfrm>
            <a:off x="3837068" y="2532718"/>
            <a:ext cx="79513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7F421C-A7B1-D443-B1D4-55DBC36A775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79051" y="2738127"/>
            <a:ext cx="1325218" cy="703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42110B-1D0F-1B4E-AF1C-6C491500310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779051" y="1615834"/>
            <a:ext cx="1325218" cy="69201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 Fisler</dc:creator>
  <cp:lastModifiedBy>Kathi Fisler</cp:lastModifiedBy>
  <cp:revision>2</cp:revision>
  <dcterms:created xsi:type="dcterms:W3CDTF">2021-03-01T15:57:03Z</dcterms:created>
  <dcterms:modified xsi:type="dcterms:W3CDTF">2021-03-01T15:59:00Z</dcterms:modified>
</cp:coreProperties>
</file>