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21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42534-2430-7043-BC50-7CAC951103E7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C1E0A-E6A1-C249-B28E-04946BEAF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21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blank</a:t>
            </a:r>
            <a:r>
              <a:rPr lang="en-US" baseline="0" dirty="0"/>
              <a:t> map, before any classes are defined or any expressions executed.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C1E0A-E6A1-C249-B28E-04946BEAF3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89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6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2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4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8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8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0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3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2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1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0A4A-183B-C241-9BB3-03E89627CA2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2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00A4A-183B-C241-9BB3-03E89627CA2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6912-0454-5148-9A5D-A9A4DBC5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7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994" y="394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KNOWN CLASSES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6260" y="59504"/>
            <a:ext cx="168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HEAP (OBJECTS)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18" y="4819810"/>
            <a:ext cx="162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ENVIRONMENT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83861" y="177247"/>
            <a:ext cx="14598" cy="6523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4799075"/>
            <a:ext cx="4598459" cy="20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83861" y="5222718"/>
            <a:ext cx="45601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34074" y="5253948"/>
            <a:ext cx="134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59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25</Words>
  <Application>Microsoft Macintosh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>WPI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Kathi Fisler</dc:creator>
  <cp:keywords/>
  <dc:description/>
  <cp:lastModifiedBy>Fisler, Kathi</cp:lastModifiedBy>
  <cp:revision>16</cp:revision>
  <dcterms:created xsi:type="dcterms:W3CDTF">2015-09-14T12:59:26Z</dcterms:created>
  <dcterms:modified xsi:type="dcterms:W3CDTF">2019-01-21T15:51:56Z</dcterms:modified>
  <cp:category/>
</cp:coreProperties>
</file>