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4e276ad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4e276ad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4e276ad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4e276ad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446335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446335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4e276ad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4e276ad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4e276ad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4e276ad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4e276ad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4e276ad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4e276ad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4e276ad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4e276ad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4e276ad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88382ee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88382ee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4e276ad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4e276ad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4e276ad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4e276ad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4e276ad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4e276ad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880fff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880fff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880fff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880fff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4armed.com/blog/perform-mask-attack-hashca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4armed.com/blog/hashcat-rule-based-attack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adeptus-mechanicus.com/codex/hcateasy/eharmony.hash" TargetMode="External"/><Relationship Id="rId4" Type="http://schemas.openxmlformats.org/officeDocument/2006/relationships/hyperlink" Target="http://www.nydailynews.com/life-style/eharmony-passwords-hacked-1-5-million-users-dating-site-data-compromised-article-1.109156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adeptus-mechanicus.com/codex/hcateasy/hcateasy.ph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haveibeenpwned.com/Passwords" TargetMode="External"/><Relationship Id="rId4" Type="http://schemas.openxmlformats.org/officeDocument/2006/relationships/hyperlink" Target="http://time.com/5071176/worst-passwords-2017/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hashcat/hashcat-legacy" TargetMode="External"/><Relationship Id="rId4" Type="http://schemas.openxmlformats.org/officeDocument/2006/relationships/hyperlink" Target="https://cs.brown.edu/courses/cs166/demos/" TargetMode="External"/><Relationship Id="rId5" Type="http://schemas.openxmlformats.org/officeDocument/2006/relationships/hyperlink" Target="https://hashcat.net/hashca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iki.skullsecurity.org/Passwords" TargetMode="External"/><Relationship Id="rId4" Type="http://schemas.openxmlformats.org/officeDocument/2006/relationships/hyperlink" Target="https://techcrunch.com/2009/12/14/rockyou-hack-security-myspace-facebook-password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://web.mit.edu/dheera/www/blur_dictattack.jp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ashcat.net/wiki/doku.php?id=example_hash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ashcat.net/wiki/doku.php?id=dictionary_attack" TargetMode="External"/><Relationship Id="rId4" Type="http://schemas.openxmlformats.org/officeDocument/2006/relationships/hyperlink" Target="https://hashcat.net/wiki/doku.php?id=combinator_attack" TargetMode="External"/><Relationship Id="rId10" Type="http://schemas.openxmlformats.org/officeDocument/2006/relationships/hyperlink" Target="https://hashcat.net/wiki/doku.php?id=hashcat" TargetMode="External"/><Relationship Id="rId9" Type="http://schemas.openxmlformats.org/officeDocument/2006/relationships/hyperlink" Target="https://hashcat.net/wiki/doku.php?id=princeprocessor" TargetMode="External"/><Relationship Id="rId5" Type="http://schemas.openxmlformats.org/officeDocument/2006/relationships/hyperlink" Target="https://hashcat.net/wiki/doku.php?id=toggle_case_attack" TargetMode="External"/><Relationship Id="rId6" Type="http://schemas.openxmlformats.org/officeDocument/2006/relationships/hyperlink" Target="https://hashcat.net/wiki/doku.php?id=mask_attack" TargetMode="External"/><Relationship Id="rId7" Type="http://schemas.openxmlformats.org/officeDocument/2006/relationships/hyperlink" Target="https://hashcat.net/wiki/doku.php?id=permutation_attack" TargetMode="External"/><Relationship Id="rId8" Type="http://schemas.openxmlformats.org/officeDocument/2006/relationships/hyperlink" Target="https://hashcat.net/wiki/doku.php?id=table_lookup_attac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Cracking passwords with Hashcat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 Attack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charsets:</a:t>
            </a:r>
            <a:br>
              <a:rPr lang="en"/>
            </a:br>
            <a:r>
              <a:rPr lang="en"/>
              <a:t>   ?l = abcdefghijklmnopqrstuvwxyz</a:t>
            </a:r>
            <a:br>
              <a:rPr lang="en"/>
            </a:br>
            <a:r>
              <a:rPr lang="en"/>
              <a:t>   ?u = ABCDEFGHIJKLMNOPQRSTUVWXYZ</a:t>
            </a:r>
            <a:br>
              <a:rPr lang="en"/>
            </a:br>
            <a:r>
              <a:rPr lang="en"/>
              <a:t>   ?d = 0123456789</a:t>
            </a:r>
            <a:br>
              <a:rPr lang="en"/>
            </a:br>
            <a:r>
              <a:rPr lang="en"/>
              <a:t>   ?s =  !"#$%&amp;'()*+,-./:;&lt;=&gt;?@[\]^_`{|}~</a:t>
            </a:r>
            <a:br>
              <a:rPr lang="en"/>
            </a:br>
            <a:r>
              <a:rPr lang="en"/>
              <a:t>   ?a = ?l?u?d?s</a:t>
            </a:r>
            <a:br>
              <a:rPr lang="en"/>
            </a:br>
            <a:r>
              <a:rPr lang="en"/>
              <a:t>   ?b = 0x00 - 0xff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./hashcat-cli64.bin -a 3 hashes ?l?l?l?l?l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Source: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https://www.4armed.com/blog/perform-mask-attack-hashcat/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Based Attack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41544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 you have a list of passwords:</a:t>
            </a:r>
            <a:br>
              <a:rPr lang="en"/>
            </a:br>
            <a:r>
              <a:rPr lang="en"/>
              <a:t>password</a:t>
            </a:r>
            <a:br>
              <a:rPr lang="en"/>
            </a:br>
            <a:r>
              <a:rPr lang="en"/>
              <a:t>mysecret</a:t>
            </a:r>
            <a:br>
              <a:rPr lang="en"/>
            </a:br>
            <a:r>
              <a:rPr lang="en"/>
              <a:t>qwerty</a:t>
            </a:r>
            <a:br>
              <a:rPr lang="en"/>
            </a:br>
            <a:br>
              <a:rPr lang="en"/>
            </a:br>
            <a:r>
              <a:rPr b="1" lang="en"/>
              <a:t>What kind of rules are there?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ou can create a rule file with these rules:</a:t>
            </a:r>
            <a:br>
              <a:rPr lang="en"/>
            </a:br>
            <a:r>
              <a:rPr lang="en"/>
              <a:t>sa@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$c</a:t>
            </a:r>
            <a:br>
              <a:rPr lang="en"/>
            </a:br>
            <a:r>
              <a:rPr lang="en"/>
              <a:t>$1 $2 $3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4714875" y="854475"/>
            <a:ext cx="4154400" cy="4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Rule 1) Substitute 'a' for '@'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p@ssword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Rule 2) Add 123 to end:</a:t>
            </a:r>
            <a:b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password123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mysecret123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qwerty123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Rule 3) Capitalize first word: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Password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Mysecret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Qwerty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311700" y="4477500"/>
            <a:ext cx="81438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Source: </a:t>
            </a:r>
            <a:r>
              <a:rPr lang="en" sz="1200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https://www.4armed.com/blog/hashcat-rule-based-attack/</a:t>
            </a: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Based Attack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./hashcat-cli64.bin -m 0 hashes rockyou.txt -r ruledemo --debug-mode=1 --debug-file=matched.rule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Running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 matched.rule</a:t>
            </a:r>
            <a:r>
              <a:rPr lang="en"/>
              <a:t> will show you all the rules that matched so you can build better rules.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also lots of built-in rule files here: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-l /usr/share/hashcat/rules/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eHarmony Hack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2012, 1.5 Million passwords were stolen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eHarmony </a:t>
            </a:r>
            <a:r>
              <a:rPr lang="en"/>
              <a:t>and published online. As a CS166 student you can now hack like the pros and recover some eHarmony passwords using hashcat.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Weird things about this set: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eHarmony uses MD5: so try -m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some reason eHarmony decided to store all the passwords uppercase. So this eliminates a lot of variety and saves us a lot of 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http://www.nydailynews.com/life-style/eharmony-passwords-hacked-1-5-million-users-dating-site-data-compromised-article-1.1091568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eHarmony Hack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try: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Dictionary attack: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./hashcat-cli64.bin -m 0 eharmony.hash rockyou.txt</a:t>
            </a:r>
            <a:br>
              <a:rPr lang="en"/>
            </a:br>
            <a:r>
              <a:rPr b="1" lang="en"/>
              <a:t>Rule based attack: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./hashcat-cli64.bin -m 0 -r rules/rockyou-30000.rule eharmony.hash rockyou.txt</a:t>
            </a:r>
            <a:br>
              <a:rPr lang="en"/>
            </a:br>
            <a:r>
              <a:rPr b="1" lang="en"/>
              <a:t>Mask attack: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./hashcat-cli64.bin -m 0 -a 3 -1 ?u?d --remove eharmony.hash ?1?1?1?1?1?1?1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Source: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http://www.adeptus-mechanicus.com/codex/hcateasy/hcateasy.php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stuff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5102025" y="951275"/>
            <a:ext cx="3926700" cy="3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https://haveibeenpwned.com/Passwords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http://time.com/5071176/worst-passwords-2017/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 dictionary attack on passwords in a different language: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пароль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parola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Not so easy is it? :( You need a new charset and/or dictionary.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63"/>
            <a:ext cx="4576000" cy="3678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73325" y="2624300"/>
            <a:ext cx="7812000" cy="21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I’ll be using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legacy-hashcat</a:t>
            </a:r>
            <a:r>
              <a:rPr lang="en"/>
              <a:t> on my laptop which doesn’t have GPU.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clone the git repo and follow along or try this demo on your own. More detailed instructions can be found: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https://cs.brown.edu/courses/cs166/demos/</a:t>
            </a:r>
            <a:r>
              <a:rPr lang="en"/>
              <a:t> </a:t>
            </a:r>
            <a:endParaRPr sz="1800"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Hashcat?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8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set up Hashcat: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73325" y="1226013"/>
            <a:ext cx="78120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Hashcat </a:t>
            </a:r>
            <a:r>
              <a:rPr lang="en"/>
              <a:t>is the self-proclaimed free fastest password recovery tool.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Hashcat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./hashcat-cli64.bin -b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can hashcat do?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./hashcat-cli64.bin -help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</a:t>
            </a:r>
            <a:r>
              <a:rPr lang="en"/>
              <a:t>Make a plaintext BAD password file, wordlist: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roberto12345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letmein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juliaqwerty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STEP 2:  </a:t>
            </a:r>
            <a:r>
              <a:rPr lang="en"/>
              <a:t>Generate MD5 hashes: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i in $(cat wordlist); do echo -n "$i"| md5sum | tr -d " *-" &gt;&gt; hashes; done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STEP 3:  </a:t>
            </a:r>
            <a:r>
              <a:rPr lang="en"/>
              <a:t>Get a dictionary file: I used </a:t>
            </a:r>
            <a:r>
              <a:rPr lang="en" u="sng">
                <a:solidFill>
                  <a:schemeClr val="hlink"/>
                </a:solidFill>
                <a:hlinkClick r:id="rId3"/>
              </a:rPr>
              <a:t>rockyou.txt</a:t>
            </a:r>
            <a:r>
              <a:rPr lang="en"/>
              <a:t> which lists most common passwords from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RockYou</a:t>
            </a:r>
            <a:r>
              <a:rPr lang="en"/>
              <a:t> hack a couple years back...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 attack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11300"/>
            <a:ext cx="812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./hashcat-cli64.bin -m 0 -a 0 hashes rockyou.txt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775" y="1701050"/>
            <a:ext cx="4532325" cy="30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656800" y="4726375"/>
            <a:ext cx="42723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http://web.mit.edu/dheera/www/blur_dictattack.jpg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Hashtypes: -m [NUM]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: MD5 [8743b52063cd84097a65d1633f5c74f5]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100 : SHA1 [b89eaac7e61417341b710b727768294d0e6a277b]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1400 : SHA256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500: md5crypt, Cisco-IOS $1$ (MD5) [$1$28772684$iEwNOgGugqO9.bIz5sk8k/]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https://hashcat.net/wiki/doku.php?id=example_hashes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Modes: -a [NUM]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0: </a:t>
            </a:r>
            <a:r>
              <a:rPr lang="en" u="sng">
                <a:solidFill>
                  <a:schemeClr val="hlink"/>
                </a:solidFill>
                <a:hlinkClick r:id="rId3"/>
              </a:rPr>
              <a:t>Straight </a:t>
            </a:r>
            <a:r>
              <a:rPr lang="en"/>
              <a:t>(Dictionary attack)</a:t>
            </a:r>
            <a:br>
              <a:rPr lang="en"/>
            </a:br>
            <a:r>
              <a:rPr lang="en"/>
              <a:t>1: </a:t>
            </a:r>
            <a:r>
              <a:rPr lang="en" u="sng">
                <a:solidFill>
                  <a:schemeClr val="hlink"/>
                </a:solidFill>
                <a:hlinkClick r:id="rId4"/>
              </a:rPr>
              <a:t>Combination </a:t>
            </a:r>
            <a:r>
              <a:rPr lang="en"/>
              <a:t>(concatenating words from multiple wordlists)</a:t>
            </a:r>
            <a:br>
              <a:rPr lang="en"/>
            </a:br>
            <a:r>
              <a:rPr lang="en"/>
              <a:t>2: </a:t>
            </a:r>
            <a:r>
              <a:rPr lang="en" u="sng">
                <a:solidFill>
                  <a:schemeClr val="hlink"/>
                </a:solidFill>
                <a:hlinkClick r:id="rId5"/>
              </a:rPr>
              <a:t>Toggle-Case </a:t>
            </a:r>
            <a:r>
              <a:rPr lang="en"/>
              <a:t>(toggling case of characters. You can use rules for this)</a:t>
            </a:r>
            <a:br>
              <a:rPr lang="en"/>
            </a:br>
            <a:r>
              <a:rPr lang="en"/>
              <a:t>3: </a:t>
            </a:r>
            <a:r>
              <a:rPr lang="en" u="sng">
                <a:solidFill>
                  <a:schemeClr val="hlink"/>
                </a:solidFill>
                <a:hlinkClick r:id="rId6"/>
              </a:rPr>
              <a:t>Brute-force </a:t>
            </a:r>
            <a:r>
              <a:rPr lang="en"/>
              <a:t>(trying all characters from given charsets, per position)</a:t>
            </a:r>
            <a:br>
              <a:rPr lang="en"/>
            </a:br>
            <a:r>
              <a:rPr lang="en"/>
              <a:t>4: </a:t>
            </a:r>
            <a:r>
              <a:rPr lang="en" u="sng">
                <a:solidFill>
                  <a:schemeClr val="hlink"/>
                </a:solidFill>
                <a:hlinkClick r:id="rId7"/>
              </a:rPr>
              <a:t>Permutation </a:t>
            </a:r>
            <a:r>
              <a:rPr lang="en"/>
              <a:t>(dictionary generates permutations of itselt)</a:t>
            </a:r>
            <a:br>
              <a:rPr lang="en"/>
            </a:br>
            <a:r>
              <a:rPr lang="en"/>
              <a:t>5: </a:t>
            </a:r>
            <a:r>
              <a:rPr lang="en" u="sng">
                <a:solidFill>
                  <a:schemeClr val="hlink"/>
                </a:solidFill>
                <a:hlinkClick r:id="rId8"/>
              </a:rPr>
              <a:t>Table-Lookup</a:t>
            </a:r>
            <a:r>
              <a:rPr lang="en"/>
              <a:t> (Disabled in later hashcat implementations)</a:t>
            </a:r>
            <a:br>
              <a:rPr lang="en"/>
            </a:br>
            <a:r>
              <a:rPr lang="en"/>
              <a:t>8: </a:t>
            </a:r>
            <a:r>
              <a:rPr lang="en" u="sng">
                <a:solidFill>
                  <a:schemeClr val="hlink"/>
                </a:solidFill>
                <a:hlinkClick r:id="rId9"/>
              </a:rPr>
              <a:t>Prince</a:t>
            </a:r>
            <a:r>
              <a:rPr lang="en"/>
              <a:t> (Intelligent guessing implemented by hashcat)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https://hashcat.net/wiki/doku.php?id=hashcat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Cracking MD5Crypt with Salt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the word list from the previous demo, create a new hash file this time by adding a salt to your password. For our example the salt will be the same for all passwords. This is BAD. Do not do this:</a:t>
            </a:r>
            <a:br>
              <a:rPr lang="en"/>
            </a:b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i in $(cat wordlist); do openssl passwd -1 -salt "supersecretsalt" "$i" | tr -d " -" &gt;&gt; salthashes; done</a:t>
            </a:r>
            <a:br>
              <a:rPr lang="en"/>
            </a:br>
            <a:br>
              <a:rPr lang="en"/>
            </a:br>
            <a:r>
              <a:rPr lang="en"/>
              <a:t>What does this do: </a:t>
            </a:r>
            <a:br>
              <a:rPr lang="en"/>
            </a:br>
            <a:r>
              <a:rPr lang="en"/>
              <a:t>-1:  md5-based password algorithm</a:t>
            </a:r>
            <a:br>
              <a:rPr lang="en"/>
            </a:br>
            <a:r>
              <a:rPr lang="en"/>
              <a:t>-salt [SALT]: salts the password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Cracking MD5Crypt with Salt (cont.)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time we will be using md5crypt, MD5 (Unix), Cisco-IOS $1$ (MD5) so the flag will be: -m 500.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./hashcat-cli64.bin -m 500 salthashes rockyou.txt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The default attack mode is 0 (dictionary attack)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