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6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rownian.shinyapps.io/final_indy_project_app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2F6D-355A-7948-B23B-9862F531D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Individual Project: Netflix Traffic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643DE-86B6-B64E-903A-F604674750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Ian Brown</a:t>
            </a:r>
          </a:p>
        </p:txBody>
      </p:sp>
    </p:spTree>
    <p:extLst>
      <p:ext uri="{BB962C8B-B14F-4D97-AF65-F5344CB8AC3E}">
        <p14:creationId xmlns:p14="http://schemas.microsoft.com/office/powerpoint/2010/main" val="373198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F9DA-4996-0F4D-9467-79FE1D50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DataViz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EBB1-BBD8-2249-8200-D34A12776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Netflix user trends:</a:t>
            </a:r>
          </a:p>
          <a:p>
            <a:pPr lvl="1"/>
            <a:r>
              <a:rPr lang="en-US" dirty="0"/>
              <a:t>What films are most popular?</a:t>
            </a:r>
          </a:p>
          <a:p>
            <a:pPr lvl="1"/>
            <a:r>
              <a:rPr lang="en-US" dirty="0"/>
              <a:t>When is user traffic the highest?</a:t>
            </a:r>
          </a:p>
          <a:p>
            <a:r>
              <a:rPr lang="en-US" dirty="0"/>
              <a:t>The goal:</a:t>
            </a:r>
          </a:p>
          <a:p>
            <a:pPr lvl="1"/>
            <a:r>
              <a:rPr lang="en-US" dirty="0"/>
              <a:t>To identify when users are most likely to watch film</a:t>
            </a:r>
          </a:p>
          <a:p>
            <a:pPr lvl="1"/>
            <a:r>
              <a:rPr lang="en-US" dirty="0"/>
              <a:t>To understand if this traffic correlates to certain film accessibility</a:t>
            </a:r>
          </a:p>
        </p:txBody>
      </p:sp>
    </p:spTree>
    <p:extLst>
      <p:ext uri="{BB962C8B-B14F-4D97-AF65-F5344CB8AC3E}">
        <p14:creationId xmlns:p14="http://schemas.microsoft.com/office/powerpoint/2010/main" val="267998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D7AC-70D0-EB4E-9998-75152307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questions I’m trying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094D-873A-4144-8D62-86878548A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the monthly distribution of Netflix viewership?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Given a specified date range, are viewers watching the full length of a film? Are they watching for longer or are they just viewing small amounts and moving to a different title?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days during the analyzed time period is Netflix traffic the highest?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 a given day, what is the most watched film?</a:t>
            </a:r>
          </a:p>
        </p:txBody>
      </p:sp>
    </p:spTree>
    <p:extLst>
      <p:ext uri="{BB962C8B-B14F-4D97-AF65-F5344CB8AC3E}">
        <p14:creationId xmlns:p14="http://schemas.microsoft.com/office/powerpoint/2010/main" val="369087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78B8-B0A7-544D-A591-485DAE79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F7DE-966C-884D-8485-54D68EF61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January is the month with the highest amount of traffic.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Most viewers rarely watch the entirety of a film.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days with the highest traffic each year are spurious and seemingly uncorrelated with weekends or holidays.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easily decipher which films are most popular and when.  Also, can track what films are added and when they become most popular. (e.g.  ANIMA)</a:t>
            </a:r>
          </a:p>
        </p:txBody>
      </p:sp>
    </p:spTree>
    <p:extLst>
      <p:ext uri="{BB962C8B-B14F-4D97-AF65-F5344CB8AC3E}">
        <p14:creationId xmlns:p14="http://schemas.microsoft.com/office/powerpoint/2010/main" val="365759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064E-436F-8B42-BCDA-54152D47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39" y="2262843"/>
            <a:ext cx="8643154" cy="659692"/>
          </a:xfrm>
        </p:spPr>
        <p:txBody>
          <a:bodyPr/>
          <a:lstStyle/>
          <a:p>
            <a:r>
              <a:rPr lang="en-US" dirty="0"/>
              <a:t>My app: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C621A-331E-C849-9B1A-126DDA4D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239" y="2966405"/>
            <a:ext cx="8630446" cy="1012929"/>
          </a:xfrm>
        </p:spPr>
        <p:txBody>
          <a:bodyPr/>
          <a:lstStyle/>
          <a:p>
            <a:r>
              <a:rPr lang="en-US" b="0" i="0" u="sng" dirty="0">
                <a:effectLst/>
                <a:latin typeface="-apple-system"/>
                <a:hlinkClick r:id="rId2"/>
              </a:rPr>
              <a:t>https://brownian.shinyapps.io/final_indy_project_app/</a:t>
            </a:r>
            <a:endParaRPr lang="en-US" b="0" i="0" u="sng" dirty="0">
              <a:effectLst/>
              <a:latin typeface="-apple-system"/>
            </a:endParaRPr>
          </a:p>
          <a:p>
            <a:endParaRPr lang="en-US" b="0" i="0" u="sng" dirty="0">
              <a:effectLst/>
              <a:latin typeface="-apple-system"/>
            </a:endParaRPr>
          </a:p>
          <a:p>
            <a:endParaRPr lang="en-US" b="0" i="0" u="sng" dirty="0"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922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</TotalTime>
  <Words>217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-apple-system</vt:lpstr>
      <vt:lpstr>Arial</vt:lpstr>
      <vt:lpstr>Gill Sans MT</vt:lpstr>
      <vt:lpstr>Gallery</vt:lpstr>
      <vt:lpstr>Individual Project: Netflix Traffic</vt:lpstr>
      <vt:lpstr>DataViz Purpose</vt:lpstr>
      <vt:lpstr>The questions I’m trying to answer</vt:lpstr>
      <vt:lpstr>insights</vt:lpstr>
      <vt:lpstr>My app: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Project: Netflix Traffic</dc:title>
  <dc:creator>Brown, Ian</dc:creator>
  <cp:lastModifiedBy>Brown, Ian</cp:lastModifiedBy>
  <cp:revision>5</cp:revision>
  <dcterms:created xsi:type="dcterms:W3CDTF">2024-03-11T05:34:56Z</dcterms:created>
  <dcterms:modified xsi:type="dcterms:W3CDTF">2024-03-11T05:50:14Z</dcterms:modified>
</cp:coreProperties>
</file>