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5203150" cy="36004500"/>
  <p:notesSz cx="6858000" cy="9144000"/>
  <p:defaultTextStyle>
    <a:defPPr>
      <a:defRPr lang="it-IT"/>
    </a:defPPr>
    <a:lvl1pPr marL="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1pPr>
    <a:lvl2pPr marL="174879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2pPr>
    <a:lvl3pPr marL="349758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3pPr>
    <a:lvl4pPr marL="524637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4pPr>
    <a:lvl5pPr marL="699516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5pPr>
    <a:lvl6pPr marL="874395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6pPr>
    <a:lvl7pPr marL="1049274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7pPr>
    <a:lvl8pPr marL="1224153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8pPr>
    <a:lvl9pPr marL="1399032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99"/>
    <a:srgbClr val="003399"/>
    <a:srgbClr val="33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599" autoAdjust="0"/>
  </p:normalViewPr>
  <p:slideViewPr>
    <p:cSldViewPr>
      <p:cViewPr>
        <p:scale>
          <a:sx n="20" d="100"/>
          <a:sy n="20" d="100"/>
        </p:scale>
        <p:origin x="-1502" y="-82"/>
      </p:cViewPr>
      <p:guideLst>
        <p:guide orient="horz" pos="11340"/>
        <p:guide pos="79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4DAC1-C547-4F59-B06D-288056791C2B}" type="datetimeFigureOut">
              <a:rPr lang="it-IT" smtClean="0"/>
              <a:pPr/>
              <a:t>01/05/2015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28850" y="685800"/>
            <a:ext cx="2400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B4340-11D1-4C1B-821B-614D0B26B803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B4340-11D1-4C1B-821B-614D0B26B803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890236" y="11184734"/>
            <a:ext cx="21422678" cy="771763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780473" y="20402550"/>
            <a:ext cx="17642205" cy="9201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48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97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46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995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743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492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24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99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C630-AB0C-42D2-A682-F20B8A5E7156}" type="datetimeFigureOut">
              <a:rPr lang="it-IT" smtClean="0"/>
              <a:pPr/>
              <a:t>01/05/2015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F4FE-C7FA-49E4-B597-EE6B289BFB4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C630-AB0C-42D2-A682-F20B8A5E7156}" type="datetimeFigureOut">
              <a:rPr lang="it-IT" smtClean="0"/>
              <a:pPr/>
              <a:t>01/05/2015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F4FE-C7FA-49E4-B597-EE6B289BFB4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50362545" y="7567613"/>
            <a:ext cx="15629453" cy="1612868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474184" y="7567613"/>
            <a:ext cx="46468308" cy="1612868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C630-AB0C-42D2-A682-F20B8A5E7156}" type="datetimeFigureOut">
              <a:rPr lang="it-IT" smtClean="0"/>
              <a:pPr/>
              <a:t>01/05/2015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F4FE-C7FA-49E4-B597-EE6B289BFB4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C630-AB0C-42D2-A682-F20B8A5E7156}" type="datetimeFigureOut">
              <a:rPr lang="it-IT" smtClean="0"/>
              <a:pPr/>
              <a:t>01/05/2015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F4FE-C7FA-49E4-B597-EE6B289BFB4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90875" y="23136228"/>
            <a:ext cx="21422678" cy="7150894"/>
          </a:xfrm>
        </p:spPr>
        <p:txBody>
          <a:bodyPr anchor="t"/>
          <a:lstStyle>
            <a:lvl1pPr algn="l">
              <a:defRPr sz="153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990875" y="15260246"/>
            <a:ext cx="21422678" cy="7875982"/>
          </a:xfrm>
        </p:spPr>
        <p:txBody>
          <a:bodyPr anchor="b"/>
          <a:lstStyle>
            <a:lvl1pPr marL="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1pPr>
            <a:lvl2pPr marL="174879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2pPr>
            <a:lvl3pPr marL="3497580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3pPr>
            <a:lvl4pPr marL="524637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4pPr>
            <a:lvl5pPr marL="699516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5pPr>
            <a:lvl6pPr marL="874395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6pPr>
            <a:lvl7pPr marL="1049274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7pPr>
            <a:lvl8pPr marL="1224153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8pPr>
            <a:lvl9pPr marL="1399032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C630-AB0C-42D2-A682-F20B8A5E7156}" type="datetimeFigureOut">
              <a:rPr lang="it-IT" smtClean="0"/>
              <a:pPr/>
              <a:t>01/05/2015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F4FE-C7FA-49E4-B597-EE6B289BFB4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74184" y="44105512"/>
            <a:ext cx="31048881" cy="124748925"/>
          </a:xfrm>
        </p:spPr>
        <p:txBody>
          <a:bodyPr/>
          <a:lstStyle>
            <a:lvl1pPr>
              <a:defRPr sz="10700"/>
            </a:lvl1pPr>
            <a:lvl2pPr>
              <a:defRPr sz="9200"/>
            </a:lvl2pPr>
            <a:lvl3pPr>
              <a:defRPr sz="77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943117" y="44105512"/>
            <a:ext cx="31048881" cy="124748925"/>
          </a:xfrm>
        </p:spPr>
        <p:txBody>
          <a:bodyPr/>
          <a:lstStyle>
            <a:lvl1pPr>
              <a:defRPr sz="10700"/>
            </a:lvl1pPr>
            <a:lvl2pPr>
              <a:defRPr sz="9200"/>
            </a:lvl2pPr>
            <a:lvl3pPr>
              <a:defRPr sz="77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C630-AB0C-42D2-A682-F20B8A5E7156}" type="datetimeFigureOut">
              <a:rPr lang="it-IT" smtClean="0"/>
              <a:pPr/>
              <a:t>01/05/2015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F4FE-C7FA-49E4-B597-EE6B289BFB4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60158" y="1441849"/>
            <a:ext cx="22682835" cy="600075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60158" y="8059343"/>
            <a:ext cx="11135768" cy="3358751"/>
          </a:xfrm>
        </p:spPr>
        <p:txBody>
          <a:bodyPr anchor="b"/>
          <a:lstStyle>
            <a:lvl1pPr marL="0" indent="0">
              <a:buNone/>
              <a:defRPr sz="9200" b="1"/>
            </a:lvl1pPr>
            <a:lvl2pPr marL="1748790" indent="0">
              <a:buNone/>
              <a:defRPr sz="7700" b="1"/>
            </a:lvl2pPr>
            <a:lvl3pPr marL="3497580" indent="0">
              <a:buNone/>
              <a:defRPr sz="6900" b="1"/>
            </a:lvl3pPr>
            <a:lvl4pPr marL="5246370" indent="0">
              <a:buNone/>
              <a:defRPr sz="6100" b="1"/>
            </a:lvl4pPr>
            <a:lvl5pPr marL="6995160" indent="0">
              <a:buNone/>
              <a:defRPr sz="6100" b="1"/>
            </a:lvl5pPr>
            <a:lvl6pPr marL="8743950" indent="0">
              <a:buNone/>
              <a:defRPr sz="6100" b="1"/>
            </a:lvl6pPr>
            <a:lvl7pPr marL="10492740" indent="0">
              <a:buNone/>
              <a:defRPr sz="6100" b="1"/>
            </a:lvl7pPr>
            <a:lvl8pPr marL="12241530" indent="0">
              <a:buNone/>
              <a:defRPr sz="6100" b="1"/>
            </a:lvl8pPr>
            <a:lvl9pPr marL="13990320" indent="0">
              <a:buNone/>
              <a:defRPr sz="61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60158" y="11418094"/>
            <a:ext cx="11135768" cy="20744262"/>
          </a:xfrm>
        </p:spPr>
        <p:txBody>
          <a:bodyPr/>
          <a:lstStyle>
            <a:lvl1pPr>
              <a:defRPr sz="9200"/>
            </a:lvl1pPr>
            <a:lvl2pPr>
              <a:defRPr sz="77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12802852" y="8059343"/>
            <a:ext cx="11140142" cy="3358751"/>
          </a:xfrm>
        </p:spPr>
        <p:txBody>
          <a:bodyPr anchor="b"/>
          <a:lstStyle>
            <a:lvl1pPr marL="0" indent="0">
              <a:buNone/>
              <a:defRPr sz="9200" b="1"/>
            </a:lvl1pPr>
            <a:lvl2pPr marL="1748790" indent="0">
              <a:buNone/>
              <a:defRPr sz="7700" b="1"/>
            </a:lvl2pPr>
            <a:lvl3pPr marL="3497580" indent="0">
              <a:buNone/>
              <a:defRPr sz="6900" b="1"/>
            </a:lvl3pPr>
            <a:lvl4pPr marL="5246370" indent="0">
              <a:buNone/>
              <a:defRPr sz="6100" b="1"/>
            </a:lvl4pPr>
            <a:lvl5pPr marL="6995160" indent="0">
              <a:buNone/>
              <a:defRPr sz="6100" b="1"/>
            </a:lvl5pPr>
            <a:lvl6pPr marL="8743950" indent="0">
              <a:buNone/>
              <a:defRPr sz="6100" b="1"/>
            </a:lvl6pPr>
            <a:lvl7pPr marL="10492740" indent="0">
              <a:buNone/>
              <a:defRPr sz="6100" b="1"/>
            </a:lvl7pPr>
            <a:lvl8pPr marL="12241530" indent="0">
              <a:buNone/>
              <a:defRPr sz="6100" b="1"/>
            </a:lvl8pPr>
            <a:lvl9pPr marL="13990320" indent="0">
              <a:buNone/>
              <a:defRPr sz="61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12802852" y="11418094"/>
            <a:ext cx="11140142" cy="20744262"/>
          </a:xfrm>
        </p:spPr>
        <p:txBody>
          <a:bodyPr/>
          <a:lstStyle>
            <a:lvl1pPr>
              <a:defRPr sz="9200"/>
            </a:lvl1pPr>
            <a:lvl2pPr>
              <a:defRPr sz="77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C630-AB0C-42D2-A682-F20B8A5E7156}" type="datetimeFigureOut">
              <a:rPr lang="it-IT" smtClean="0"/>
              <a:pPr/>
              <a:t>01/05/2015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F4FE-C7FA-49E4-B597-EE6B289BFB4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C630-AB0C-42D2-A682-F20B8A5E7156}" type="datetimeFigureOut">
              <a:rPr lang="it-IT" smtClean="0"/>
              <a:pPr/>
              <a:t>01/05/2015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F4FE-C7FA-49E4-B597-EE6B289BFB4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C630-AB0C-42D2-A682-F20B8A5E7156}" type="datetimeFigureOut">
              <a:rPr lang="it-IT" smtClean="0"/>
              <a:pPr/>
              <a:t>01/05/2015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F4FE-C7FA-49E4-B597-EE6B289BFB4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60159" y="1433512"/>
            <a:ext cx="8291663" cy="6100763"/>
          </a:xfrm>
        </p:spPr>
        <p:txBody>
          <a:bodyPr anchor="b"/>
          <a:lstStyle>
            <a:lvl1pPr algn="l">
              <a:defRPr sz="77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853732" y="1433515"/>
            <a:ext cx="14089261" cy="30728843"/>
          </a:xfrm>
        </p:spPr>
        <p:txBody>
          <a:bodyPr/>
          <a:lstStyle>
            <a:lvl1pPr>
              <a:defRPr sz="12200"/>
            </a:lvl1pPr>
            <a:lvl2pPr>
              <a:defRPr sz="10700"/>
            </a:lvl2pPr>
            <a:lvl3pPr>
              <a:defRPr sz="92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60159" y="7534278"/>
            <a:ext cx="8291663" cy="24628081"/>
          </a:xfrm>
        </p:spPr>
        <p:txBody>
          <a:bodyPr/>
          <a:lstStyle>
            <a:lvl1pPr marL="0" indent="0">
              <a:buNone/>
              <a:defRPr sz="5400"/>
            </a:lvl1pPr>
            <a:lvl2pPr marL="1748790" indent="0">
              <a:buNone/>
              <a:defRPr sz="4600"/>
            </a:lvl2pPr>
            <a:lvl3pPr marL="3497580" indent="0">
              <a:buNone/>
              <a:defRPr sz="3800"/>
            </a:lvl3pPr>
            <a:lvl4pPr marL="5246370" indent="0">
              <a:buNone/>
              <a:defRPr sz="3400"/>
            </a:lvl4pPr>
            <a:lvl5pPr marL="6995160" indent="0">
              <a:buNone/>
              <a:defRPr sz="3400"/>
            </a:lvl5pPr>
            <a:lvl6pPr marL="8743950" indent="0">
              <a:buNone/>
              <a:defRPr sz="3400"/>
            </a:lvl6pPr>
            <a:lvl7pPr marL="10492740" indent="0">
              <a:buNone/>
              <a:defRPr sz="3400"/>
            </a:lvl7pPr>
            <a:lvl8pPr marL="12241530" indent="0">
              <a:buNone/>
              <a:defRPr sz="3400"/>
            </a:lvl8pPr>
            <a:lvl9pPr marL="13990320" indent="0">
              <a:buNone/>
              <a:defRPr sz="3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C630-AB0C-42D2-A682-F20B8A5E7156}" type="datetimeFigureOut">
              <a:rPr lang="it-IT" smtClean="0"/>
              <a:pPr/>
              <a:t>01/05/2015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F4FE-C7FA-49E4-B597-EE6B289BFB4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39994" y="25203150"/>
            <a:ext cx="15121890" cy="2975375"/>
          </a:xfrm>
        </p:spPr>
        <p:txBody>
          <a:bodyPr anchor="b"/>
          <a:lstStyle>
            <a:lvl1pPr algn="l">
              <a:defRPr sz="77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4939994" y="3217069"/>
            <a:ext cx="15121890" cy="21602700"/>
          </a:xfrm>
        </p:spPr>
        <p:txBody>
          <a:bodyPr/>
          <a:lstStyle>
            <a:lvl1pPr marL="0" indent="0">
              <a:buNone/>
              <a:defRPr sz="12200"/>
            </a:lvl1pPr>
            <a:lvl2pPr marL="1748790" indent="0">
              <a:buNone/>
              <a:defRPr sz="10700"/>
            </a:lvl2pPr>
            <a:lvl3pPr marL="3497580" indent="0">
              <a:buNone/>
              <a:defRPr sz="9200"/>
            </a:lvl3pPr>
            <a:lvl4pPr marL="5246370" indent="0">
              <a:buNone/>
              <a:defRPr sz="7700"/>
            </a:lvl4pPr>
            <a:lvl5pPr marL="6995160" indent="0">
              <a:buNone/>
              <a:defRPr sz="7700"/>
            </a:lvl5pPr>
            <a:lvl6pPr marL="8743950" indent="0">
              <a:buNone/>
              <a:defRPr sz="7700"/>
            </a:lvl6pPr>
            <a:lvl7pPr marL="10492740" indent="0">
              <a:buNone/>
              <a:defRPr sz="7700"/>
            </a:lvl7pPr>
            <a:lvl8pPr marL="12241530" indent="0">
              <a:buNone/>
              <a:defRPr sz="7700"/>
            </a:lvl8pPr>
            <a:lvl9pPr marL="13990320" indent="0">
              <a:buNone/>
              <a:defRPr sz="77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939994" y="28178524"/>
            <a:ext cx="15121890" cy="4225526"/>
          </a:xfrm>
        </p:spPr>
        <p:txBody>
          <a:bodyPr/>
          <a:lstStyle>
            <a:lvl1pPr marL="0" indent="0">
              <a:buNone/>
              <a:defRPr sz="5400"/>
            </a:lvl1pPr>
            <a:lvl2pPr marL="1748790" indent="0">
              <a:buNone/>
              <a:defRPr sz="4600"/>
            </a:lvl2pPr>
            <a:lvl3pPr marL="3497580" indent="0">
              <a:buNone/>
              <a:defRPr sz="3800"/>
            </a:lvl3pPr>
            <a:lvl4pPr marL="5246370" indent="0">
              <a:buNone/>
              <a:defRPr sz="3400"/>
            </a:lvl4pPr>
            <a:lvl5pPr marL="6995160" indent="0">
              <a:buNone/>
              <a:defRPr sz="3400"/>
            </a:lvl5pPr>
            <a:lvl6pPr marL="8743950" indent="0">
              <a:buNone/>
              <a:defRPr sz="3400"/>
            </a:lvl6pPr>
            <a:lvl7pPr marL="10492740" indent="0">
              <a:buNone/>
              <a:defRPr sz="3400"/>
            </a:lvl7pPr>
            <a:lvl8pPr marL="12241530" indent="0">
              <a:buNone/>
              <a:defRPr sz="3400"/>
            </a:lvl8pPr>
            <a:lvl9pPr marL="13990320" indent="0">
              <a:buNone/>
              <a:defRPr sz="3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C630-AB0C-42D2-A682-F20B8A5E7156}" type="datetimeFigureOut">
              <a:rPr lang="it-IT" smtClean="0"/>
              <a:pPr/>
              <a:t>01/05/2015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F4FE-C7FA-49E4-B597-EE6B289BFB4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60158" y="1441849"/>
            <a:ext cx="22682835" cy="6000750"/>
          </a:xfrm>
          <a:prstGeom prst="rect">
            <a:avLst/>
          </a:prstGeom>
        </p:spPr>
        <p:txBody>
          <a:bodyPr vert="horz" lIns="349758" tIns="174879" rIns="349758" bIns="174879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60158" y="8401053"/>
            <a:ext cx="22682835" cy="23761306"/>
          </a:xfrm>
          <a:prstGeom prst="rect">
            <a:avLst/>
          </a:prstGeom>
        </p:spPr>
        <p:txBody>
          <a:bodyPr vert="horz" lIns="349758" tIns="174879" rIns="349758" bIns="174879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260157" y="33370840"/>
            <a:ext cx="5880735" cy="1916906"/>
          </a:xfrm>
          <a:prstGeom prst="rect">
            <a:avLst/>
          </a:prstGeom>
        </p:spPr>
        <p:txBody>
          <a:bodyPr vert="horz" lIns="349758" tIns="174879" rIns="349758" bIns="174879" rtlCol="0" anchor="ctr"/>
          <a:lstStyle>
            <a:lvl1pPr algn="l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3C630-AB0C-42D2-A682-F20B8A5E7156}" type="datetimeFigureOut">
              <a:rPr lang="it-IT" smtClean="0"/>
              <a:pPr/>
              <a:t>01/05/2015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8611076" y="33370840"/>
            <a:ext cx="7980998" cy="1916906"/>
          </a:xfrm>
          <a:prstGeom prst="rect">
            <a:avLst/>
          </a:prstGeom>
        </p:spPr>
        <p:txBody>
          <a:bodyPr vert="horz" lIns="349758" tIns="174879" rIns="349758" bIns="174879" rtlCol="0" anchor="ctr"/>
          <a:lstStyle>
            <a:lvl1pPr algn="ctr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8062258" y="33370840"/>
            <a:ext cx="5880735" cy="1916906"/>
          </a:xfrm>
          <a:prstGeom prst="rect">
            <a:avLst/>
          </a:prstGeom>
        </p:spPr>
        <p:txBody>
          <a:bodyPr vert="horz" lIns="349758" tIns="174879" rIns="349758" bIns="174879" rtlCol="0" anchor="ctr"/>
          <a:lstStyle>
            <a:lvl1pPr algn="r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5F4FE-C7FA-49E4-B597-EE6B289BFB4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97580" rtl="0" eaLnBrk="1" latinLnBrk="0" hangingPunct="1">
        <a:spcBef>
          <a:spcPct val="0"/>
        </a:spcBef>
        <a:buNone/>
        <a:defRPr sz="1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1593" indent="-1311593" algn="l" defTabSz="3497580" rtl="0" eaLnBrk="1" latinLnBrk="0" hangingPunct="1">
        <a:spcBef>
          <a:spcPct val="20000"/>
        </a:spcBef>
        <a:buFont typeface="Arial" pitchFamily="34" charset="0"/>
        <a:buChar char="•"/>
        <a:defRPr sz="12200" kern="1200">
          <a:solidFill>
            <a:schemeClr val="tx1"/>
          </a:solidFill>
          <a:latin typeface="+mn-lt"/>
          <a:ea typeface="+mn-ea"/>
          <a:cs typeface="+mn-cs"/>
        </a:defRPr>
      </a:lvl1pPr>
      <a:lvl2pPr marL="2841784" indent="-1092994" algn="l" defTabSz="3497580" rtl="0" eaLnBrk="1" latinLnBrk="0" hangingPunct="1">
        <a:spcBef>
          <a:spcPct val="20000"/>
        </a:spcBef>
        <a:buFont typeface="Arial" pitchFamily="34" charset="0"/>
        <a:buChar char="–"/>
        <a:defRPr sz="10700" kern="1200">
          <a:solidFill>
            <a:schemeClr val="tx1"/>
          </a:solidFill>
          <a:latin typeface="+mn-lt"/>
          <a:ea typeface="+mn-ea"/>
          <a:cs typeface="+mn-cs"/>
        </a:defRPr>
      </a:lvl2pPr>
      <a:lvl3pPr marL="4371975" indent="-874395" algn="l" defTabSz="3497580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3pPr>
      <a:lvl4pPr marL="6120765" indent="-874395" algn="l" defTabSz="3497580" rtl="0" eaLnBrk="1" latinLnBrk="0" hangingPunct="1">
        <a:spcBef>
          <a:spcPct val="20000"/>
        </a:spcBef>
        <a:buFont typeface="Arial" pitchFamily="34" charset="0"/>
        <a:buChar char="–"/>
        <a:defRPr sz="7700" kern="1200">
          <a:solidFill>
            <a:schemeClr val="tx1"/>
          </a:solidFill>
          <a:latin typeface="+mn-lt"/>
          <a:ea typeface="+mn-ea"/>
          <a:cs typeface="+mn-cs"/>
        </a:defRPr>
      </a:lvl4pPr>
      <a:lvl5pPr marL="7869555" indent="-874395" algn="l" defTabSz="3497580" rtl="0" eaLnBrk="1" latinLnBrk="0" hangingPunct="1">
        <a:spcBef>
          <a:spcPct val="20000"/>
        </a:spcBef>
        <a:buFont typeface="Arial" pitchFamily="34" charset="0"/>
        <a:buChar char="»"/>
        <a:defRPr sz="7700" kern="1200">
          <a:solidFill>
            <a:schemeClr val="tx1"/>
          </a:solidFill>
          <a:latin typeface="+mn-lt"/>
          <a:ea typeface="+mn-ea"/>
          <a:cs typeface="+mn-cs"/>
        </a:defRPr>
      </a:lvl5pPr>
      <a:lvl6pPr marL="9618345" indent="-874395" algn="l" defTabSz="349758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6pPr>
      <a:lvl7pPr marL="11367135" indent="-874395" algn="l" defTabSz="349758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3115925" indent="-874395" algn="l" defTabSz="349758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8pPr>
      <a:lvl9pPr marL="14864715" indent="-874395" algn="l" defTabSz="349758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74879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349758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524637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699516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74395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49274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224153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400775" y="33627986"/>
            <a:ext cx="1441458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5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Leelawadee" pitchFamily="34" charset="-34"/>
                <a:ea typeface="Times New Roman" pitchFamily="18" charset="0"/>
                <a:cs typeface="Leelawadee" pitchFamily="34" charset="-34"/>
              </a:rPr>
              <a:t>Statistica e Data Science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5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Leelawadee" pitchFamily="34" charset="-34"/>
                <a:ea typeface="Times New Roman" pitchFamily="18" charset="0"/>
                <a:cs typeface="Leelawadee" pitchFamily="34" charset="-34"/>
              </a:rPr>
              <a:t>per il Business</a:t>
            </a:r>
            <a:endParaRPr kumimoji="0" lang="it-IT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552903" y="936354"/>
            <a:ext cx="127454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800" b="1" dirty="0" smtClean="0"/>
              <a:t>TITOLO</a:t>
            </a:r>
            <a:endParaRPr lang="it-IT" sz="8800" b="1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6480895" y="2232498"/>
            <a:ext cx="12745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b="1" dirty="0" smtClean="0"/>
              <a:t>AUTORI</a:t>
            </a:r>
            <a:endParaRPr lang="it-IT" sz="5400" b="1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6480895" y="3242351"/>
            <a:ext cx="12745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i="1" dirty="0" smtClean="0"/>
              <a:t>AFFILIAZIONI</a:t>
            </a:r>
            <a:endParaRPr lang="it-IT" sz="3600" b="1" i="1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18218199" y="720330"/>
            <a:ext cx="5688632" cy="213904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i="1" dirty="0" smtClean="0">
                <a:solidFill>
                  <a:schemeClr val="bg1"/>
                </a:solidFill>
              </a:rPr>
              <a:t>Logo</a:t>
            </a:r>
          </a:p>
          <a:p>
            <a:pPr algn="ctr"/>
            <a:r>
              <a:rPr lang="it-IT" sz="3200" i="1" dirty="0" smtClean="0">
                <a:solidFill>
                  <a:schemeClr val="bg1"/>
                </a:solidFill>
              </a:rPr>
              <a:t>(se si vuole aggiungere altrimenti </a:t>
            </a:r>
          </a:p>
          <a:p>
            <a:pPr algn="ctr"/>
            <a:r>
              <a:rPr lang="it-IT" sz="3200" i="1" dirty="0" smtClean="0">
                <a:solidFill>
                  <a:schemeClr val="bg1"/>
                </a:solidFill>
              </a:rPr>
              <a:t>Basta cancellare</a:t>
            </a:r>
            <a:endParaRPr lang="it-IT" sz="3200" i="1" dirty="0">
              <a:solidFill>
                <a:schemeClr val="bg1"/>
              </a:solidFill>
            </a:endParaRPr>
          </a:p>
        </p:txBody>
      </p:sp>
      <p:sp>
        <p:nvSpPr>
          <p:cNvPr id="24" name="CasellaDiTesto 23"/>
          <p:cNvSpPr txBox="1"/>
          <p:nvPr/>
        </p:nvSpPr>
        <p:spPr>
          <a:xfrm>
            <a:off x="19226311" y="34708106"/>
            <a:ext cx="4896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err="1" smtClean="0">
                <a:solidFill>
                  <a:schemeClr val="bg1"/>
                </a:solidFill>
              </a:rPr>
              <a:t>Padpva</a:t>
            </a:r>
            <a:r>
              <a:rPr lang="it-IT" sz="2400" dirty="0" smtClean="0">
                <a:solidFill>
                  <a:schemeClr val="bg1"/>
                </a:solidFill>
              </a:rPr>
              <a:t>, 8 settembre 2015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11272" name="AutoShape 8" descr="Image result for analisi delle reti"/>
          <p:cNvSpPr>
            <a:spLocks noChangeAspect="1" noChangeArrowheads="1"/>
          </p:cNvSpPr>
          <p:nvPr/>
        </p:nvSpPr>
        <p:spPr bwMode="auto">
          <a:xfrm>
            <a:off x="155575" y="-136525"/>
            <a:ext cx="284163" cy="2841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274" name="AutoShape 10" descr="Image result for analisi delle reti"/>
          <p:cNvSpPr>
            <a:spLocks noChangeAspect="1" noChangeArrowheads="1"/>
          </p:cNvSpPr>
          <p:nvPr/>
        </p:nvSpPr>
        <p:spPr bwMode="auto">
          <a:xfrm>
            <a:off x="155575" y="-136525"/>
            <a:ext cx="284163" cy="2841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13177639" y="25851122"/>
            <a:ext cx="9865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i="1" dirty="0" smtClean="0"/>
              <a:t>(</a:t>
            </a:r>
            <a:endParaRPr lang="it-IT" sz="2800" i="1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3393663" y="32259834"/>
            <a:ext cx="10729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 smtClean="0"/>
              <a:t>(</a:t>
            </a:r>
            <a:endParaRPr lang="it-IT" sz="2000" i="1" dirty="0"/>
          </a:p>
        </p:txBody>
      </p:sp>
      <p:sp>
        <p:nvSpPr>
          <p:cNvPr id="38" name="Arrotonda singolo angolo rettangolo 37"/>
          <p:cNvSpPr/>
          <p:nvPr/>
        </p:nvSpPr>
        <p:spPr>
          <a:xfrm>
            <a:off x="936279" y="4536754"/>
            <a:ext cx="11377264" cy="9577064"/>
          </a:xfrm>
          <a:prstGeom prst="round1Rect">
            <a:avLst>
              <a:gd name="adj" fmla="val 9912"/>
            </a:avLst>
          </a:prstGeom>
          <a:solidFill>
            <a:schemeClr val="bg1">
              <a:lumMod val="95000"/>
            </a:schemeClr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720000" rtlCol="0" anchor="t" anchorCtr="0"/>
          <a:lstStyle/>
          <a:p>
            <a:r>
              <a:rPr lang="it-IT" sz="4800" dirty="0" smtClean="0">
                <a:solidFill>
                  <a:schemeClr val="tx1"/>
                </a:solidFill>
              </a:rPr>
              <a:t>I</a:t>
            </a:r>
            <a:r>
              <a:rPr lang="it-IT" sz="4800" b="1" dirty="0" smtClean="0">
                <a:solidFill>
                  <a:schemeClr val="tx1"/>
                </a:solidFill>
              </a:rPr>
              <a:t>NTRODUZIONE</a:t>
            </a:r>
          </a:p>
          <a:p>
            <a:r>
              <a:rPr lang="it-IT" sz="3200" dirty="0" smtClean="0">
                <a:solidFill>
                  <a:schemeClr val="tx1"/>
                </a:solidFill>
              </a:rPr>
              <a:t>(clicca per modificare, trascina per spostare)</a:t>
            </a:r>
          </a:p>
          <a:p>
            <a:endParaRPr lang="it-IT" sz="3200" i="1" dirty="0" smtClean="0">
              <a:solidFill>
                <a:schemeClr val="tx1"/>
              </a:solidFill>
            </a:endParaRPr>
          </a:p>
          <a:p>
            <a:r>
              <a:rPr lang="it-IT" sz="3200" i="1" dirty="0" smtClean="0">
                <a:solidFill>
                  <a:schemeClr val="tx1"/>
                </a:solidFill>
              </a:rPr>
              <a:t>In questa sezione vanno descritti gli </a:t>
            </a:r>
            <a:r>
              <a:rPr lang="it-IT" sz="3200" b="1" i="1" dirty="0" smtClean="0">
                <a:solidFill>
                  <a:schemeClr val="tx1"/>
                </a:solidFill>
              </a:rPr>
              <a:t>obiettivi della ricerca</a:t>
            </a:r>
            <a:r>
              <a:rPr lang="it-IT" sz="3200" i="1" dirty="0" smtClean="0">
                <a:solidFill>
                  <a:schemeClr val="tx1"/>
                </a:solidFill>
              </a:rPr>
              <a:t> inquadrandoli nel contesto di riferimento.</a:t>
            </a:r>
          </a:p>
          <a:p>
            <a:r>
              <a:rPr lang="it-IT" sz="3200" dirty="0" smtClean="0">
                <a:solidFill>
                  <a:schemeClr val="tx1"/>
                </a:solidFill>
              </a:rPr>
              <a:t>Qui viene descritto il problema conoscitivo a cui si vuole dare una risposta, che cosa voglio capire, quale ipotesi voglio verificare, chi e che cosa voglio conoscere.</a:t>
            </a:r>
          </a:p>
          <a:p>
            <a:r>
              <a:rPr lang="it-IT" sz="3200" dirty="0" smtClean="0">
                <a:solidFill>
                  <a:schemeClr val="tx1"/>
                </a:solidFill>
              </a:rPr>
              <a:t>Da sottolineare le principali caratteristiche del problema che motivano un investimento in ricerca ed, eventualmente, il carattere innovativo della ricerca che si va a presentare rispetto alle altre esperienze già condotte.</a:t>
            </a:r>
          </a:p>
          <a:p>
            <a:pPr>
              <a:buFont typeface="Arial" pitchFamily="34" charset="0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È  IMPORTANTE ESSERE CONCISI E CHIARI.</a:t>
            </a:r>
          </a:p>
          <a:p>
            <a:pPr>
              <a:buFont typeface="Arial" pitchFamily="34" charset="0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 IL POSTER NON DEVE ESSERE TROPPO DENSO</a:t>
            </a:r>
          </a:p>
          <a:p>
            <a:pPr>
              <a:buFont typeface="Arial" pitchFamily="34" charset="0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 PER ESSERE LEGGIBILE IL CARATTERE NON DEVE ESSERE INFERIORE A 32 PUNTI</a:t>
            </a:r>
            <a:endParaRPr lang="it-IT" sz="4400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1008287" y="6048922"/>
            <a:ext cx="11377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5400" b="1" dirty="0" smtClean="0">
              <a:solidFill>
                <a:schemeClr val="bg1"/>
              </a:solidFill>
            </a:endParaRPr>
          </a:p>
        </p:txBody>
      </p:sp>
      <p:sp>
        <p:nvSpPr>
          <p:cNvPr id="41" name="Arrotonda singolo angolo rettangolo 40"/>
          <p:cNvSpPr/>
          <p:nvPr/>
        </p:nvSpPr>
        <p:spPr>
          <a:xfrm>
            <a:off x="1008287" y="14185826"/>
            <a:ext cx="11233248" cy="8712968"/>
          </a:xfrm>
          <a:prstGeom prst="round1Rect">
            <a:avLst>
              <a:gd name="adj" fmla="val 11012"/>
            </a:avLst>
          </a:prstGeom>
          <a:solidFill>
            <a:schemeClr val="bg1">
              <a:lumMod val="95000"/>
            </a:schemeClr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720000" rtlCol="0" anchor="t" anchorCtr="0"/>
          <a:lstStyle/>
          <a:p>
            <a:r>
              <a:rPr lang="it-IT" sz="4800" b="1" dirty="0" smtClean="0">
                <a:solidFill>
                  <a:schemeClr val="tx1"/>
                </a:solidFill>
              </a:rPr>
              <a:t>METODI</a:t>
            </a:r>
            <a:endParaRPr lang="it-IT" sz="4800" dirty="0" smtClean="0">
              <a:solidFill>
                <a:schemeClr val="tx1"/>
              </a:solidFill>
            </a:endParaRPr>
          </a:p>
          <a:p>
            <a:r>
              <a:rPr lang="it-IT" sz="3200" dirty="0" smtClean="0">
                <a:solidFill>
                  <a:schemeClr val="tx1"/>
                </a:solidFill>
              </a:rPr>
              <a:t>(clicca per modificare, trascina per spostare)</a:t>
            </a:r>
          </a:p>
          <a:p>
            <a:r>
              <a:rPr lang="it-IT" sz="3200" i="1" dirty="0" smtClean="0">
                <a:solidFill>
                  <a:schemeClr val="tx1"/>
                </a:solidFill>
              </a:rPr>
              <a:t>In questa sezione va descritto che cosa è stato fatto per raggiungere  gli obiettivi della ricerca: quali strategie  e tecniche di raccolta e di analisi dei dati.</a:t>
            </a:r>
          </a:p>
          <a:p>
            <a:endParaRPr lang="it-IT" sz="3200" i="1" dirty="0" smtClean="0">
              <a:solidFill>
                <a:schemeClr val="tx1"/>
              </a:solidFill>
            </a:endParaRPr>
          </a:p>
          <a:p>
            <a:endParaRPr lang="it-IT" sz="3200" i="1" dirty="0" smtClean="0">
              <a:solidFill>
                <a:schemeClr val="tx1"/>
              </a:solidFill>
            </a:endParaRPr>
          </a:p>
          <a:p>
            <a:endParaRPr lang="it-IT" sz="3200" i="1" dirty="0" smtClean="0">
              <a:solidFill>
                <a:schemeClr val="tx1"/>
              </a:solidFill>
            </a:endParaRPr>
          </a:p>
          <a:p>
            <a:endParaRPr lang="it-IT" sz="3200" i="1" dirty="0" smtClean="0">
              <a:solidFill>
                <a:schemeClr val="tx1"/>
              </a:solidFill>
            </a:endParaRPr>
          </a:p>
          <a:p>
            <a:endParaRPr lang="it-IT" sz="3200" i="1" dirty="0" smtClean="0">
              <a:solidFill>
                <a:schemeClr val="tx1"/>
              </a:solidFill>
            </a:endParaRPr>
          </a:p>
          <a:p>
            <a:endParaRPr lang="it-IT" sz="3200" i="1" dirty="0" smtClean="0">
              <a:solidFill>
                <a:schemeClr val="tx1"/>
              </a:solidFill>
            </a:endParaRPr>
          </a:p>
          <a:p>
            <a:r>
              <a:rPr lang="it-IT" sz="3200" dirty="0" smtClean="0">
                <a:solidFill>
                  <a:schemeClr val="tx1"/>
                </a:solidFill>
              </a:rPr>
              <a:t>SE VENGONO RIPORTATE FORMULE BISOGNA ASSICURARSI CHE SIANO LEGGIBILI: </a:t>
            </a:r>
          </a:p>
          <a:p>
            <a:pPr>
              <a:buFont typeface="Arial" pitchFamily="34" charset="0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ALMENO 28 PUNTI </a:t>
            </a:r>
            <a:r>
              <a:rPr lang="it-IT" sz="3200" dirty="0" err="1" smtClean="0">
                <a:solidFill>
                  <a:schemeClr val="tx1"/>
                </a:solidFill>
              </a:rPr>
              <a:t>DI</a:t>
            </a:r>
            <a:r>
              <a:rPr lang="it-IT" sz="3200" dirty="0" smtClean="0">
                <a:solidFill>
                  <a:schemeClr val="tx1"/>
                </a:solidFill>
              </a:rPr>
              <a:t> GRANDEZZA DEL CARATTERESE </a:t>
            </a:r>
          </a:p>
          <a:p>
            <a:pPr>
              <a:buFont typeface="Arial" pitchFamily="34" charset="0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UN’ADEGUATA DISTANZA TRA UN’EQUAZIONE E L’ALTRA</a:t>
            </a:r>
          </a:p>
          <a:p>
            <a:endParaRPr lang="it-IT" sz="3200" dirty="0"/>
          </a:p>
        </p:txBody>
      </p:sp>
      <p:sp>
        <p:nvSpPr>
          <p:cNvPr id="42" name="Arrotonda singolo angolo rettangolo 41"/>
          <p:cNvSpPr/>
          <p:nvPr/>
        </p:nvSpPr>
        <p:spPr>
          <a:xfrm>
            <a:off x="1080295" y="23042810"/>
            <a:ext cx="11089232" cy="5400600"/>
          </a:xfrm>
          <a:prstGeom prst="round1Rect">
            <a:avLst>
              <a:gd name="adj" fmla="val 11012"/>
            </a:avLst>
          </a:prstGeom>
          <a:solidFill>
            <a:schemeClr val="bg1">
              <a:lumMod val="95000"/>
            </a:schemeClr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720000" rtlCol="0" anchor="t" anchorCtr="0"/>
          <a:lstStyle/>
          <a:p>
            <a:r>
              <a:rPr lang="it-IT" sz="4800" b="1" dirty="0" smtClean="0">
                <a:solidFill>
                  <a:schemeClr val="tx1"/>
                </a:solidFill>
              </a:rPr>
              <a:t>CONCLUSIONI</a:t>
            </a:r>
            <a:endParaRPr lang="it-IT" sz="4800" dirty="0" smtClean="0">
              <a:solidFill>
                <a:schemeClr val="tx1"/>
              </a:solidFill>
            </a:endParaRPr>
          </a:p>
          <a:p>
            <a:r>
              <a:rPr lang="it-IT" sz="3200" dirty="0" smtClean="0">
                <a:solidFill>
                  <a:schemeClr val="tx1"/>
                </a:solidFill>
              </a:rPr>
              <a:t>(clicca per modificare, trascina per spostare)</a:t>
            </a:r>
          </a:p>
          <a:p>
            <a:endParaRPr lang="it-IT" sz="3200" i="1" dirty="0" smtClean="0">
              <a:solidFill>
                <a:schemeClr val="tx1"/>
              </a:solidFill>
            </a:endParaRPr>
          </a:p>
          <a:p>
            <a:r>
              <a:rPr lang="it-IT" sz="3200" dirty="0" smtClean="0">
                <a:solidFill>
                  <a:schemeClr val="tx1"/>
                </a:solidFill>
              </a:rPr>
              <a:t>Analisi critica dei limiti del percorso di ricerca seguito ed eventuali suggerimenti su come superarli.</a:t>
            </a:r>
          </a:p>
          <a:p>
            <a:r>
              <a:rPr lang="it-IT" sz="3200" dirty="0" smtClean="0">
                <a:solidFill>
                  <a:schemeClr val="tx1"/>
                </a:solidFill>
              </a:rPr>
              <a:t>Indicazioni su come proseguire la ricerca.,su che cosa sarebbe interessante fare per conoscere ulteriormente il problema.</a:t>
            </a:r>
          </a:p>
          <a:p>
            <a:endParaRPr lang="it-IT" sz="3200" i="1" dirty="0" smtClean="0">
              <a:solidFill>
                <a:schemeClr val="tx1"/>
              </a:solidFill>
            </a:endParaRPr>
          </a:p>
          <a:p>
            <a:endParaRPr lang="it-IT" sz="3200" dirty="0"/>
          </a:p>
        </p:txBody>
      </p:sp>
      <p:sp>
        <p:nvSpPr>
          <p:cNvPr id="43" name="Arrotonda singolo angolo rettangolo 42"/>
          <p:cNvSpPr/>
          <p:nvPr/>
        </p:nvSpPr>
        <p:spPr>
          <a:xfrm>
            <a:off x="1152303" y="28587426"/>
            <a:ext cx="10945216" cy="4464496"/>
          </a:xfrm>
          <a:prstGeom prst="round1Rect">
            <a:avLst>
              <a:gd name="adj" fmla="val 11012"/>
            </a:avLst>
          </a:prstGeom>
          <a:solidFill>
            <a:schemeClr val="bg1">
              <a:lumMod val="95000"/>
            </a:schemeClr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720000" rtlCol="0" anchor="t" anchorCtr="0"/>
          <a:lstStyle/>
          <a:p>
            <a:r>
              <a:rPr lang="it-IT" sz="4800" b="1" dirty="0" smtClean="0">
                <a:solidFill>
                  <a:schemeClr val="tx1"/>
                </a:solidFill>
              </a:rPr>
              <a:t>BIBLIOGRAFIA</a:t>
            </a:r>
            <a:endParaRPr lang="it-IT" sz="4800" dirty="0" smtClean="0">
              <a:solidFill>
                <a:schemeClr val="tx1"/>
              </a:solidFill>
            </a:endParaRPr>
          </a:p>
          <a:p>
            <a:r>
              <a:rPr lang="it-IT" sz="3200" dirty="0" smtClean="0">
                <a:solidFill>
                  <a:schemeClr val="tx1"/>
                </a:solidFill>
              </a:rPr>
              <a:t>(clicca per modificare, trascina per spostare)</a:t>
            </a:r>
          </a:p>
          <a:p>
            <a:pPr marL="742950" indent="-742950">
              <a:buFontTx/>
              <a:buAutoNum type="arabicPeriod"/>
            </a:pPr>
            <a:r>
              <a:rPr lang="en-US" sz="3200" dirty="0" err="1" smtClean="0">
                <a:solidFill>
                  <a:schemeClr val="tx1"/>
                </a:solidFill>
              </a:rPr>
              <a:t>Xxxxxxx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742950" indent="-742950">
              <a:buFontTx/>
              <a:buAutoNum type="arabicPeriod"/>
            </a:pPr>
            <a:r>
              <a:rPr lang="en-US" sz="3200" dirty="0" err="1" smtClean="0">
                <a:solidFill>
                  <a:schemeClr val="tx1"/>
                </a:solidFill>
              </a:rPr>
              <a:t>Xxxxxxx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742950" indent="-742950">
              <a:buFontTx/>
              <a:buAutoNum type="arabicPeriod"/>
            </a:pPr>
            <a:r>
              <a:rPr lang="en-US" sz="3200" dirty="0" err="1" smtClean="0">
                <a:solidFill>
                  <a:schemeClr val="tx1"/>
                </a:solidFill>
              </a:rPr>
              <a:t>Xxxxxxxx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742950" indent="-742950">
              <a:buFontTx/>
              <a:buAutoNum type="arabicPeriod"/>
            </a:pPr>
            <a:r>
              <a:rPr lang="en-US" sz="3200" dirty="0" err="1" smtClean="0">
                <a:solidFill>
                  <a:schemeClr val="tx1"/>
                </a:solidFill>
              </a:rPr>
              <a:t>Xxxxxxxx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QUI </a:t>
            </a:r>
            <a:r>
              <a:rPr lang="en-US" sz="3200" dirty="0" smtClean="0">
                <a:solidFill>
                  <a:schemeClr val="tx1"/>
                </a:solidFill>
              </a:rPr>
              <a:t>IA </a:t>
            </a:r>
            <a:r>
              <a:rPr lang="en-US" sz="3200" dirty="0" smtClean="0">
                <a:solidFill>
                  <a:schemeClr val="tx1"/>
                </a:solidFill>
              </a:rPr>
              <a:t>DIMENSIONE DEL CARATTERE PI0’ ESSERE INFERIORE. GLI IPERLINK NON SONO VISUALIZZABILI</a:t>
            </a:r>
            <a:endParaRPr lang="it-IT" sz="32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8367" y="17282171"/>
            <a:ext cx="792088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Arrotonda singolo angolo rettangolo 44"/>
          <p:cNvSpPr/>
          <p:nvPr/>
        </p:nvSpPr>
        <p:spPr>
          <a:xfrm>
            <a:off x="12529567" y="4680770"/>
            <a:ext cx="11449272" cy="28371152"/>
          </a:xfrm>
          <a:prstGeom prst="round1Rect">
            <a:avLst>
              <a:gd name="adj" fmla="val 9912"/>
            </a:avLst>
          </a:prstGeom>
          <a:solidFill>
            <a:schemeClr val="bg1">
              <a:lumMod val="95000"/>
            </a:schemeClr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720000" rtlCol="0" anchor="t" anchorCtr="0"/>
          <a:lstStyle/>
          <a:p>
            <a:r>
              <a:rPr lang="it-IT" sz="4800" b="1" dirty="0" smtClean="0">
                <a:solidFill>
                  <a:schemeClr val="tx1"/>
                </a:solidFill>
              </a:rPr>
              <a:t>RISULTATI</a:t>
            </a:r>
          </a:p>
          <a:p>
            <a:r>
              <a:rPr lang="it-IT" sz="3200" dirty="0" smtClean="0">
                <a:solidFill>
                  <a:schemeClr val="tx1"/>
                </a:solidFill>
              </a:rPr>
              <a:t>(clicca per modificare, trascina per spostare)</a:t>
            </a:r>
          </a:p>
          <a:p>
            <a:endParaRPr lang="it-IT" sz="3200" dirty="0" smtClean="0">
              <a:solidFill>
                <a:schemeClr val="tx1"/>
              </a:solidFill>
            </a:endParaRPr>
          </a:p>
          <a:p>
            <a:endParaRPr lang="it-IT" sz="3200" dirty="0" smtClean="0">
              <a:solidFill>
                <a:schemeClr val="tx1"/>
              </a:solidFill>
            </a:endParaRPr>
          </a:p>
          <a:p>
            <a:endParaRPr lang="it-IT" sz="3200" dirty="0" smtClean="0">
              <a:solidFill>
                <a:schemeClr val="tx1"/>
              </a:solidFill>
            </a:endParaRPr>
          </a:p>
          <a:p>
            <a:endParaRPr lang="it-IT" sz="3200" dirty="0" smtClean="0">
              <a:solidFill>
                <a:schemeClr val="tx1"/>
              </a:solidFill>
            </a:endParaRPr>
          </a:p>
          <a:p>
            <a:endParaRPr lang="it-IT" sz="3200" dirty="0" smtClean="0">
              <a:solidFill>
                <a:schemeClr val="tx1"/>
              </a:solidFill>
            </a:endParaRPr>
          </a:p>
          <a:p>
            <a:endParaRPr lang="it-IT" sz="3200" dirty="0" smtClean="0">
              <a:solidFill>
                <a:schemeClr val="tx1"/>
              </a:solidFill>
            </a:endParaRPr>
          </a:p>
          <a:p>
            <a:endParaRPr lang="it-IT" sz="3200" dirty="0" smtClean="0">
              <a:solidFill>
                <a:schemeClr val="tx1"/>
              </a:solidFill>
            </a:endParaRPr>
          </a:p>
          <a:p>
            <a:endParaRPr lang="it-IT" sz="3200" dirty="0" smtClean="0">
              <a:solidFill>
                <a:schemeClr val="tx1"/>
              </a:solidFill>
            </a:endParaRPr>
          </a:p>
          <a:p>
            <a:endParaRPr lang="it-IT" sz="3200" dirty="0" smtClean="0">
              <a:solidFill>
                <a:schemeClr val="tx1"/>
              </a:solidFill>
            </a:endParaRPr>
          </a:p>
          <a:p>
            <a:endParaRPr lang="it-IT" sz="3200" dirty="0" smtClean="0">
              <a:solidFill>
                <a:schemeClr val="tx1"/>
              </a:solidFill>
            </a:endParaRPr>
          </a:p>
          <a:p>
            <a:endParaRPr lang="it-IT" sz="3200" dirty="0" smtClean="0">
              <a:solidFill>
                <a:schemeClr val="tx1"/>
              </a:solidFill>
            </a:endParaRPr>
          </a:p>
          <a:p>
            <a:endParaRPr lang="it-IT" sz="3200" dirty="0" smtClean="0">
              <a:solidFill>
                <a:schemeClr val="tx1"/>
              </a:solidFill>
            </a:endParaRPr>
          </a:p>
          <a:p>
            <a:endParaRPr lang="it-IT" sz="3200" dirty="0" smtClean="0">
              <a:solidFill>
                <a:schemeClr val="tx1"/>
              </a:solidFill>
            </a:endParaRPr>
          </a:p>
          <a:p>
            <a:endParaRPr lang="it-IT" sz="3200" dirty="0" smtClean="0">
              <a:solidFill>
                <a:schemeClr val="tx1"/>
              </a:solidFill>
            </a:endParaRPr>
          </a:p>
          <a:p>
            <a:endParaRPr lang="it-IT" sz="3200" dirty="0" smtClean="0">
              <a:solidFill>
                <a:schemeClr val="tx1"/>
              </a:solidFill>
            </a:endParaRPr>
          </a:p>
          <a:p>
            <a:endParaRPr lang="it-IT" sz="3200" dirty="0" smtClean="0">
              <a:solidFill>
                <a:schemeClr val="tx1"/>
              </a:solidFill>
            </a:endParaRPr>
          </a:p>
          <a:p>
            <a:endParaRPr lang="it-IT" sz="3200" dirty="0" smtClean="0">
              <a:solidFill>
                <a:schemeClr val="tx1"/>
              </a:solidFill>
            </a:endParaRPr>
          </a:p>
          <a:p>
            <a:endParaRPr lang="it-IT" sz="3200" dirty="0" smtClean="0">
              <a:solidFill>
                <a:schemeClr val="tx1"/>
              </a:solidFill>
            </a:endParaRPr>
          </a:p>
          <a:p>
            <a:endParaRPr lang="it-IT" sz="3200" dirty="0" smtClean="0">
              <a:solidFill>
                <a:schemeClr val="tx1"/>
              </a:solidFill>
            </a:endParaRPr>
          </a:p>
          <a:p>
            <a:endParaRPr lang="it-IT" sz="3200" dirty="0" smtClean="0">
              <a:solidFill>
                <a:schemeClr val="tx1"/>
              </a:solidFill>
            </a:endParaRPr>
          </a:p>
          <a:p>
            <a:endParaRPr lang="it-IT" sz="3200" dirty="0" smtClean="0">
              <a:solidFill>
                <a:schemeClr val="tx1"/>
              </a:solidFill>
            </a:endParaRPr>
          </a:p>
          <a:p>
            <a:endParaRPr lang="it-IT" sz="3200" dirty="0" smtClean="0">
              <a:solidFill>
                <a:schemeClr val="tx1"/>
              </a:solidFill>
            </a:endParaRPr>
          </a:p>
          <a:p>
            <a:endParaRPr lang="it-IT" sz="3200" dirty="0" smtClean="0">
              <a:solidFill>
                <a:schemeClr val="tx1"/>
              </a:solidFill>
            </a:endParaRPr>
          </a:p>
          <a:p>
            <a:endParaRPr lang="it-IT" sz="3200" dirty="0" smtClean="0">
              <a:solidFill>
                <a:schemeClr val="tx1"/>
              </a:solidFill>
            </a:endParaRPr>
          </a:p>
          <a:p>
            <a:endParaRPr lang="it-IT" sz="3200" dirty="0" smtClean="0">
              <a:solidFill>
                <a:schemeClr val="tx1"/>
              </a:solidFill>
            </a:endParaRPr>
          </a:p>
          <a:p>
            <a:endParaRPr lang="it-IT" sz="3200" dirty="0" smtClean="0">
              <a:solidFill>
                <a:schemeClr val="tx1"/>
              </a:solidFill>
            </a:endParaRPr>
          </a:p>
          <a:p>
            <a:endParaRPr lang="it-IT" sz="3200" dirty="0" smtClean="0">
              <a:solidFill>
                <a:schemeClr val="tx1"/>
              </a:solidFill>
            </a:endParaRPr>
          </a:p>
          <a:p>
            <a:endParaRPr lang="it-IT" sz="3200" dirty="0" smtClean="0">
              <a:solidFill>
                <a:schemeClr val="tx1"/>
              </a:solidFill>
            </a:endParaRPr>
          </a:p>
          <a:p>
            <a:endParaRPr lang="it-IT" sz="3200" dirty="0" smtClean="0">
              <a:solidFill>
                <a:schemeClr val="tx1"/>
              </a:solidFill>
            </a:endParaRPr>
          </a:p>
          <a:p>
            <a:endParaRPr lang="it-IT" sz="3200" dirty="0" smtClean="0">
              <a:solidFill>
                <a:schemeClr val="tx1"/>
              </a:solidFill>
            </a:endParaRPr>
          </a:p>
          <a:p>
            <a:endParaRPr lang="it-IT" sz="3200" dirty="0" smtClean="0">
              <a:solidFill>
                <a:schemeClr val="tx1"/>
              </a:solidFill>
            </a:endParaRPr>
          </a:p>
          <a:p>
            <a:endParaRPr lang="it-IT" sz="3200" dirty="0" smtClean="0">
              <a:solidFill>
                <a:schemeClr val="tx1"/>
              </a:solidFill>
            </a:endParaRPr>
          </a:p>
          <a:p>
            <a:endParaRPr lang="it-IT" sz="3200" dirty="0" smtClean="0">
              <a:solidFill>
                <a:schemeClr val="tx1"/>
              </a:solidFill>
            </a:endParaRPr>
          </a:p>
          <a:p>
            <a:endParaRPr lang="it-IT" sz="3200" dirty="0" smtClean="0">
              <a:solidFill>
                <a:schemeClr val="tx1"/>
              </a:solidFill>
            </a:endParaRPr>
          </a:p>
          <a:p>
            <a:endParaRPr lang="it-IT" sz="3200" dirty="0" smtClean="0">
              <a:solidFill>
                <a:schemeClr val="tx1"/>
              </a:solidFill>
            </a:endParaRPr>
          </a:p>
          <a:p>
            <a:endParaRPr lang="it-IT" sz="3200" i="1" dirty="0" smtClean="0">
              <a:solidFill>
                <a:schemeClr val="tx1"/>
              </a:solidFill>
            </a:endParaRPr>
          </a:p>
          <a:p>
            <a:r>
              <a:rPr lang="it-IT" sz="3200" i="1" dirty="0" smtClean="0">
                <a:solidFill>
                  <a:schemeClr val="tx1"/>
                </a:solidFill>
              </a:rPr>
              <a:t>In questa sezione vanno descritti i risultati, ovvero le risposte alle domande che hanno motivato l’esperienza di ricerca svolta. </a:t>
            </a:r>
          </a:p>
          <a:p>
            <a:r>
              <a:rPr lang="it-IT" sz="3200" dirty="0" smtClean="0">
                <a:solidFill>
                  <a:schemeClr val="tx1"/>
                </a:solidFill>
              </a:rPr>
              <a:t>È coerente o incoerente con quanto si sapeva? Che cosa è emerso di nuovo?</a:t>
            </a:r>
          </a:p>
          <a:p>
            <a:r>
              <a:rPr lang="it-IT" sz="3200" dirty="0" smtClean="0">
                <a:solidFill>
                  <a:schemeClr val="tx1"/>
                </a:solidFill>
              </a:rPr>
              <a:t>Si tratta di una discussione del problema e non di una descrizione delle informazioni raccolte.</a:t>
            </a:r>
          </a:p>
          <a:p>
            <a:endParaRPr lang="it-IT" sz="2400" dirty="0" smtClean="0">
              <a:solidFill>
                <a:schemeClr val="tx1"/>
              </a:solidFill>
            </a:endParaRPr>
          </a:p>
          <a:p>
            <a:endParaRPr lang="it-IT" sz="2400" dirty="0" smtClean="0">
              <a:solidFill>
                <a:schemeClr val="tx1"/>
              </a:solidFill>
            </a:endParaRPr>
          </a:p>
          <a:p>
            <a:r>
              <a:rPr lang="it-IT" sz="3200" dirty="0" smtClean="0">
                <a:solidFill>
                  <a:schemeClr val="tx1"/>
                </a:solidFill>
              </a:rPr>
              <a:t>Si possono aggiungere grafici, tabelle e figure come quelle riportate sopra a titolo esemplificativo (da cancellare). Le figure le tabelle e i grafici vanno incollate come immagini e accompagnate da una didascalia che ne descrive brevemente ma compiutamente il contenuto.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GLI IPERLINK NON SONO VISUALIZZABILI</a:t>
            </a:r>
            <a:endParaRPr lang="it-IT" sz="3200" dirty="0" smtClean="0">
              <a:solidFill>
                <a:schemeClr val="tx1"/>
              </a:solidFill>
            </a:endParaRPr>
          </a:p>
          <a:p>
            <a:endParaRPr lang="it-IT" sz="3200" dirty="0" smtClean="0">
              <a:solidFill>
                <a:schemeClr val="tx1"/>
              </a:solidFill>
            </a:endParaRPr>
          </a:p>
        </p:txBody>
      </p:sp>
      <p:pic>
        <p:nvPicPr>
          <p:cNvPr id="11268" name="Picture 4" descr="Image result for probabilità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37679" y="16634098"/>
            <a:ext cx="6551983" cy="4680520"/>
          </a:xfrm>
          <a:prstGeom prst="rect">
            <a:avLst/>
          </a:prstGeom>
          <a:noFill/>
        </p:spPr>
      </p:pic>
      <p:pic>
        <p:nvPicPr>
          <p:cNvPr id="11266" name="Picture 2" descr="Image result for risultati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177639" y="6696993"/>
            <a:ext cx="5832648" cy="4368817"/>
          </a:xfrm>
          <a:prstGeom prst="rect">
            <a:avLst/>
          </a:prstGeom>
          <a:noFill/>
        </p:spPr>
      </p:pic>
      <p:pic>
        <p:nvPicPr>
          <p:cNvPr id="11275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750251" y="11593538"/>
            <a:ext cx="6004452" cy="453650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</p:pic>
      <p:pic>
        <p:nvPicPr>
          <p:cNvPr id="25" name="Immagine 24" descr="log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4311" y="1"/>
            <a:ext cx="3896872" cy="41047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5400" b="1"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</TotalTime>
  <Words>393</Words>
  <Application>Microsoft Office PowerPoint</Application>
  <PresentationFormat>Personalizzato</PresentationFormat>
  <Paragraphs>90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Nicoletta</dc:creator>
  <cp:lastModifiedBy>Nicoletta</cp:lastModifiedBy>
  <cp:revision>11</cp:revision>
  <dcterms:created xsi:type="dcterms:W3CDTF">2015-04-13T10:10:57Z</dcterms:created>
  <dcterms:modified xsi:type="dcterms:W3CDTF">2015-05-01T17:14:30Z</dcterms:modified>
</cp:coreProperties>
</file>