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0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CC54-36B5-404E-9991-0328134B0941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38AA-A54E-E34B-B5BF-967B7517356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345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C38AA-A54E-E34B-B5BF-967B7517356A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it-IT" dirty="0" smtClean="0"/>
              <a:t>Fare clic </a:t>
            </a:r>
            <a:br>
              <a:rPr lang="it-IT" dirty="0" smtClean="0"/>
            </a:br>
            <a:r>
              <a:rPr lang="it-IT" dirty="0" smtClean="0"/>
              <a:t>per modificare stile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27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98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4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266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3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05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937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825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25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72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265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rgbClr val="800000"/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12EF-F24C-1F49-99DB-B712E89F96C7}" type="datetimeFigureOut">
              <a:rPr lang="it-IT" smtClean="0"/>
              <a:pPr/>
              <a:t>12-07-2015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0101-E7D0-6C44-AD3B-E052A969E9FA}" type="slidenum">
              <a:rPr lang="it-IT" smtClean="0"/>
              <a:pPr/>
              <a:t>‹n.›</a:t>
            </a:fld>
            <a:endParaRPr lang="it-IT"/>
          </a:p>
        </p:txBody>
      </p:sp>
      <p:pic>
        <p:nvPicPr>
          <p:cNvPr id="7" name="Immagine 14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977671" cy="103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tangolo 22"/>
          <p:cNvSpPr>
            <a:spLocks noChangeArrowheads="1"/>
          </p:cNvSpPr>
          <p:nvPr userDrawn="1"/>
        </p:nvSpPr>
        <p:spPr bwMode="auto">
          <a:xfrm>
            <a:off x="533400" y="6343444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  <a:latin typeface="Leelawadee" charset="0"/>
              </a:rPr>
              <a:t>Statistica e Data Science per il </a:t>
            </a:r>
            <a:r>
              <a:rPr lang="it-IT" b="1" dirty="0" smtClean="0">
                <a:solidFill>
                  <a:srgbClr val="FFFFFF"/>
                </a:solidFill>
                <a:latin typeface="Leelawadee" charset="0"/>
              </a:rPr>
              <a:t>Business </a:t>
            </a:r>
            <a:r>
              <a:rPr lang="it-IT" b="1" dirty="0" err="1" smtClean="0">
                <a:solidFill>
                  <a:srgbClr val="FFFFFF"/>
                </a:solidFill>
                <a:latin typeface="Leelawadee" charset="0"/>
              </a:rPr>
              <a:t>–</a:t>
            </a:r>
            <a:r>
              <a:rPr lang="it-IT" b="1" dirty="0" smtClean="0">
                <a:solidFill>
                  <a:srgbClr val="FFFFFF"/>
                </a:solidFill>
                <a:latin typeface="Leelawadee" charset="0"/>
              </a:rPr>
              <a:t> </a:t>
            </a:r>
            <a:r>
              <a:rPr lang="it-IT" b="1" dirty="0" err="1" smtClean="0">
                <a:solidFill>
                  <a:srgbClr val="FFFFFF"/>
                </a:solidFill>
                <a:latin typeface="Leelawadee" charset="0"/>
              </a:rPr>
              <a:t>8</a:t>
            </a:r>
            <a:r>
              <a:rPr lang="it-IT" b="1" baseline="0" dirty="0" smtClean="0">
                <a:solidFill>
                  <a:srgbClr val="FFFFFF"/>
                </a:solidFill>
                <a:latin typeface="Leelawadee" charset="0"/>
              </a:rPr>
              <a:t> settembre </a:t>
            </a:r>
            <a:r>
              <a:rPr lang="it-IT" b="1" dirty="0" smtClean="0">
                <a:solidFill>
                  <a:srgbClr val="FFFFFF"/>
                </a:solidFill>
                <a:latin typeface="Leelawadee" charset="0"/>
              </a:rPr>
              <a:t>2015</a:t>
            </a:r>
            <a:endParaRPr lang="it-I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38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 smtClean="0"/>
              <a:t>Titolo</a:t>
            </a:r>
            <a:endParaRPr lang="it-IT" sz="6000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Sottotitolo</a:t>
            </a:r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7658663" y="380522"/>
            <a:ext cx="1246188" cy="646112"/>
            <a:chOff x="7658663" y="380522"/>
            <a:chExt cx="1246188" cy="646112"/>
          </a:xfrm>
        </p:grpSpPr>
        <p:sp>
          <p:nvSpPr>
            <p:cNvPr id="6" name="Rettangolo 5"/>
            <p:cNvSpPr/>
            <p:nvPr/>
          </p:nvSpPr>
          <p:spPr bwMode="auto">
            <a:xfrm>
              <a:off x="7685651" y="446860"/>
              <a:ext cx="1219200" cy="56673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" name="CasellaDiTesto 24"/>
            <p:cNvSpPr txBox="1">
              <a:spLocks noChangeArrowheads="1"/>
            </p:cNvSpPr>
            <p:nvPr/>
          </p:nvSpPr>
          <p:spPr bwMode="auto">
            <a:xfrm>
              <a:off x="7658663" y="380522"/>
              <a:ext cx="124618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dirty="0"/>
                <a:t>Logo Azienda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59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Materiali e metodi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Arrotonda singolo angolo rettangolo 4"/>
          <p:cNvSpPr/>
          <p:nvPr/>
        </p:nvSpPr>
        <p:spPr>
          <a:xfrm>
            <a:off x="457200" y="1600200"/>
            <a:ext cx="8229600" cy="4525963"/>
          </a:xfrm>
          <a:prstGeom prst="round1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7658663" y="380522"/>
            <a:ext cx="1246188" cy="646112"/>
            <a:chOff x="7658663" y="380522"/>
            <a:chExt cx="1246188" cy="646112"/>
          </a:xfrm>
        </p:grpSpPr>
        <p:sp>
          <p:nvSpPr>
            <p:cNvPr id="7" name="Rettangolo 6"/>
            <p:cNvSpPr/>
            <p:nvPr/>
          </p:nvSpPr>
          <p:spPr bwMode="auto">
            <a:xfrm>
              <a:off x="7685651" y="446860"/>
              <a:ext cx="1219200" cy="56673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8" name="CasellaDiTesto 24"/>
            <p:cNvSpPr txBox="1">
              <a:spLocks noChangeArrowheads="1"/>
            </p:cNvSpPr>
            <p:nvPr/>
          </p:nvSpPr>
          <p:spPr bwMode="auto">
            <a:xfrm>
              <a:off x="7658663" y="380522"/>
              <a:ext cx="124618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dirty="0"/>
                <a:t>Logo Azienda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3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e 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Arrotonda singolo angolo rettangolo 4"/>
          <p:cNvSpPr/>
          <p:nvPr/>
        </p:nvSpPr>
        <p:spPr>
          <a:xfrm>
            <a:off x="457200" y="1600200"/>
            <a:ext cx="8229600" cy="4525963"/>
          </a:xfrm>
          <a:prstGeom prst="round1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7658663" y="380522"/>
            <a:ext cx="1246188" cy="646112"/>
            <a:chOff x="7658663" y="380522"/>
            <a:chExt cx="1246188" cy="646112"/>
          </a:xfrm>
        </p:grpSpPr>
        <p:sp>
          <p:nvSpPr>
            <p:cNvPr id="7" name="Rettangolo 6"/>
            <p:cNvSpPr/>
            <p:nvPr/>
          </p:nvSpPr>
          <p:spPr bwMode="auto">
            <a:xfrm>
              <a:off x="7685651" y="446860"/>
              <a:ext cx="1219200" cy="56673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8" name="CasellaDiTesto 24"/>
            <p:cNvSpPr txBox="1">
              <a:spLocks noChangeArrowheads="1"/>
            </p:cNvSpPr>
            <p:nvPr/>
          </p:nvSpPr>
          <p:spPr bwMode="auto">
            <a:xfrm>
              <a:off x="7658663" y="380522"/>
              <a:ext cx="124618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dirty="0"/>
                <a:t>Logo Azienda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06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Macintosh PowerPoint</Application>
  <PresentationFormat>Presentazione su schermo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Titolo</vt:lpstr>
      <vt:lpstr>Materiali e metodi</vt:lpstr>
      <vt:lpstr>Risultati e conclusioni</vt:lpstr>
    </vt:vector>
  </TitlesOfParts>
  <Company>gc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 m</dc:creator>
  <cp:lastModifiedBy>Bruno Scarpa</cp:lastModifiedBy>
  <cp:revision>14</cp:revision>
  <dcterms:created xsi:type="dcterms:W3CDTF">2015-07-12T13:29:08Z</dcterms:created>
  <dcterms:modified xsi:type="dcterms:W3CDTF">2015-07-12T13:35:25Z</dcterms:modified>
</cp:coreProperties>
</file>