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1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4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47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9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3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3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55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5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4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1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DFBC73-7AFE-4ADA-8EB6-5BB51DF9B5E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F6E69-2BE5-42AF-8D61-8BAE2CCA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50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5AAB-813A-4E9B-9AAA-24A62476F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07" y="284825"/>
            <a:ext cx="8825658" cy="3329581"/>
          </a:xfrm>
        </p:spPr>
        <p:txBody>
          <a:bodyPr/>
          <a:lstStyle/>
          <a:p>
            <a:r>
              <a:rPr lang="en-US" altLang="ko-KR" dirty="0"/>
              <a:t>Mini C Compiler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E19AF4-9EAD-429F-9A39-FD6DF71D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9727" y="5131293"/>
            <a:ext cx="4974633" cy="1441882"/>
          </a:xfrm>
        </p:spPr>
        <p:txBody>
          <a:bodyPr/>
          <a:lstStyle/>
          <a:p>
            <a:r>
              <a:rPr lang="ko-KR" altLang="en-US" dirty="0"/>
              <a:t>정보컴퓨터공학과</a:t>
            </a:r>
            <a:endParaRPr lang="en-US" altLang="ko-KR" dirty="0"/>
          </a:p>
          <a:p>
            <a:r>
              <a:rPr lang="en-US" altLang="ko-KR" dirty="0"/>
              <a:t>201824641</a:t>
            </a:r>
          </a:p>
          <a:p>
            <a:r>
              <a:rPr lang="ko-KR" altLang="en-US" dirty="0"/>
              <a:t>최성찬</a:t>
            </a:r>
          </a:p>
        </p:txBody>
      </p:sp>
    </p:spTree>
    <p:extLst>
      <p:ext uri="{BB962C8B-B14F-4D97-AF65-F5344CB8AC3E}">
        <p14:creationId xmlns:p14="http://schemas.microsoft.com/office/powerpoint/2010/main" val="128101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5AAB-813A-4E9B-9AAA-24A62476F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5" y="1030549"/>
            <a:ext cx="9287298" cy="3887680"/>
          </a:xfrm>
        </p:spPr>
        <p:txBody>
          <a:bodyPr/>
          <a:lstStyle/>
          <a:p>
            <a:r>
              <a:rPr lang="ko-KR" altLang="en-US" sz="4800" dirty="0"/>
              <a:t>정수 타입만 존재하므로 </a:t>
            </a:r>
            <a:r>
              <a:rPr lang="ko-KR" altLang="en-US" sz="4800" dirty="0" err="1"/>
              <a:t>변수명</a:t>
            </a:r>
            <a:r>
              <a:rPr lang="ko-KR" altLang="en-US" sz="4800" dirty="0"/>
              <a:t> 만으로 간편하게 선언가능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ko-KR" altLang="en-US" sz="4800" dirty="0"/>
              <a:t>초기화 하지 않아도 </a:t>
            </a:r>
            <a:r>
              <a:rPr lang="en-US" altLang="ko-KR" sz="4800" dirty="0"/>
              <a:t>0</a:t>
            </a:r>
            <a:r>
              <a:rPr lang="ko-KR" altLang="en-US" sz="4800" dirty="0"/>
              <a:t>으로 자동 초기화</a:t>
            </a:r>
          </a:p>
        </p:txBody>
      </p:sp>
    </p:spTree>
    <p:extLst>
      <p:ext uri="{BB962C8B-B14F-4D97-AF65-F5344CB8AC3E}">
        <p14:creationId xmlns:p14="http://schemas.microsoft.com/office/powerpoint/2010/main" val="180287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5AAB-813A-4E9B-9AAA-24A62476F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5" y="1030548"/>
            <a:ext cx="10251776" cy="4552833"/>
          </a:xfrm>
        </p:spPr>
        <p:txBody>
          <a:bodyPr/>
          <a:lstStyle/>
          <a:p>
            <a:r>
              <a:rPr lang="en-US" altLang="ko-KR" sz="4800" dirty="0"/>
              <a:t>a = 10;</a:t>
            </a:r>
            <a:br>
              <a:rPr lang="en-US" altLang="ko-KR" sz="4800" dirty="0"/>
            </a:br>
            <a:r>
              <a:rPr lang="en-US" altLang="ko-KR" sz="4800" dirty="0"/>
              <a:t>b = a + c;</a:t>
            </a:r>
            <a:br>
              <a:rPr lang="en-US" altLang="ko-KR" sz="4800" dirty="0"/>
            </a:br>
            <a:r>
              <a:rPr lang="ko-KR" altLang="en-US" sz="4800" dirty="0"/>
              <a:t>위와 같이 초기화 하지 선언하지 않은 </a:t>
            </a:r>
            <a:r>
              <a:rPr lang="en-US" altLang="ko-KR" sz="4800" dirty="0"/>
              <a:t>c </a:t>
            </a:r>
            <a:r>
              <a:rPr lang="ko-KR" altLang="en-US" sz="4800" dirty="0"/>
              <a:t>변수 역시 정상 사용가능</a:t>
            </a:r>
            <a:br>
              <a:rPr lang="en-US" altLang="ko-KR" sz="4800" dirty="0"/>
            </a:br>
            <a:r>
              <a:rPr lang="en-US" altLang="ko-KR" sz="4800" dirty="0"/>
              <a:t>c</a:t>
            </a:r>
            <a:r>
              <a:rPr lang="ko-KR" altLang="en-US" sz="4800" dirty="0"/>
              <a:t>의 경우 </a:t>
            </a:r>
            <a:r>
              <a:rPr lang="en-US" altLang="ko-KR" sz="4800" dirty="0"/>
              <a:t>0</a:t>
            </a:r>
            <a:r>
              <a:rPr lang="ko-KR" altLang="en-US" sz="4800" dirty="0"/>
              <a:t>으로 초기화되어 있음</a:t>
            </a:r>
            <a:r>
              <a:rPr lang="en-US" altLang="ko-KR" sz="480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0897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5AAB-813A-4E9B-9AAA-24A62476F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5" y="1030549"/>
            <a:ext cx="9287298" cy="3887680"/>
          </a:xfrm>
        </p:spPr>
        <p:txBody>
          <a:bodyPr/>
          <a:lstStyle/>
          <a:p>
            <a:r>
              <a:rPr lang="ko-KR" altLang="en-US" sz="4800" dirty="0"/>
              <a:t>간단한 </a:t>
            </a:r>
            <a:r>
              <a:rPr lang="en-US" altLang="ko-KR" sz="4800" dirty="0" err="1"/>
              <a:t>whlie</a:t>
            </a:r>
            <a:r>
              <a:rPr lang="ko-KR" altLang="en-US" sz="4800" dirty="0"/>
              <a:t>문을 사용할 수 있음</a:t>
            </a:r>
            <a:r>
              <a:rPr lang="en-US" altLang="ko-KR" sz="4800" dirty="0"/>
              <a:t>.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ko-KR" altLang="en-US" sz="4800" dirty="0"/>
              <a:t>해당 과정을 </a:t>
            </a:r>
            <a:r>
              <a:rPr lang="en-US" altLang="ko-KR" sz="4800" dirty="0"/>
              <a:t>TVM Stack</a:t>
            </a:r>
            <a:r>
              <a:rPr lang="ko-KR" altLang="en-US" sz="4800" dirty="0"/>
              <a:t>을 통해 확인할 수 있음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7137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5AAB-813A-4E9B-9AAA-24A62476F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5" y="1030549"/>
            <a:ext cx="9287298" cy="3887680"/>
          </a:xfrm>
        </p:spPr>
        <p:txBody>
          <a:bodyPr/>
          <a:lstStyle/>
          <a:p>
            <a:r>
              <a:rPr lang="en-US" altLang="ko-KR" sz="4800" dirty="0"/>
              <a:t>a = 1;</a:t>
            </a:r>
            <a:br>
              <a:rPr lang="en-US" altLang="ko-KR" sz="4800" dirty="0"/>
            </a:br>
            <a:r>
              <a:rPr lang="en-US" altLang="ko-KR" sz="4800" dirty="0"/>
              <a:t>b = 1;</a:t>
            </a:r>
            <a:br>
              <a:rPr lang="en-US" altLang="ko-KR" sz="4800" dirty="0"/>
            </a:br>
            <a:r>
              <a:rPr lang="en-US" altLang="ko-KR" sz="4800" dirty="0"/>
              <a:t>while (a &lt; 3) {++a; b = b * a;}</a:t>
            </a:r>
            <a:br>
              <a:rPr lang="en-US" altLang="ko-KR" sz="4800" dirty="0"/>
            </a:br>
            <a:r>
              <a:rPr lang="en-US" altLang="ko-KR" sz="4800" dirty="0"/>
              <a:t>a = a + b;</a:t>
            </a:r>
            <a:br>
              <a:rPr lang="en-US" altLang="ko-KR" sz="4800" dirty="0"/>
            </a:br>
            <a:r>
              <a:rPr lang="ko-KR" altLang="en-US" sz="4800" dirty="0"/>
              <a:t>위의 간단한 코드 구현 확인</a:t>
            </a:r>
          </a:p>
        </p:txBody>
      </p:sp>
    </p:spTree>
    <p:extLst>
      <p:ext uri="{BB962C8B-B14F-4D97-AF65-F5344CB8AC3E}">
        <p14:creationId xmlns:p14="http://schemas.microsoft.com/office/powerpoint/2010/main" val="192618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5AAB-813A-4E9B-9AAA-24A62476F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5" y="1030549"/>
            <a:ext cx="9287298" cy="3887680"/>
          </a:xfrm>
        </p:spPr>
        <p:txBody>
          <a:bodyPr/>
          <a:lstStyle/>
          <a:p>
            <a:r>
              <a:rPr lang="ko-KR" altLang="en-US" sz="4800" dirty="0"/>
              <a:t>감사합니다</a:t>
            </a:r>
            <a:r>
              <a:rPr lang="en-US" altLang="ko-KR" sz="480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20203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113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이온</vt:lpstr>
      <vt:lpstr>Mini C Compiler</vt:lpstr>
      <vt:lpstr>정수 타입만 존재하므로 변수명 만으로 간편하게 선언가능  초기화 하지 않아도 0으로 자동 초기화</vt:lpstr>
      <vt:lpstr>a = 10; b = a + c; 위와 같이 초기화 하지 선언하지 않은 c 변수 역시 정상 사용가능 c의 경우 0으로 초기화되어 있음.</vt:lpstr>
      <vt:lpstr>간단한 whlie문을 사용할 수 있음.  해당 과정을 TVM Stack을 통해 확인할 수 있음.</vt:lpstr>
      <vt:lpstr>a = 1; b = 1; while (a &lt; 3) {++a; b = b * a;} a = a + b; 위의 간단한 코드 구현 확인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 Compiler</dc:title>
  <dc:creator>choi sungchan</dc:creator>
  <cp:lastModifiedBy>choi sungchan</cp:lastModifiedBy>
  <cp:revision>3</cp:revision>
  <dcterms:created xsi:type="dcterms:W3CDTF">2021-12-15T14:35:35Z</dcterms:created>
  <dcterms:modified xsi:type="dcterms:W3CDTF">2021-12-15T14:46:14Z</dcterms:modified>
</cp:coreProperties>
</file>