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A0F8-1C63-4FF0-A005-F6DA9030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66D50-B2D7-4A61-B033-8E2578CB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11D4-B10D-453E-A3B7-B2369DC8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1F85-207F-457E-83F7-F0751E63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453-B670-43A7-A2F0-755D12AA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2D8-5D5D-4AD4-AD04-C9F3A48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A292B-BB41-48CB-B6FD-4C943002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92DF-2F7E-4F46-9534-C45710C5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9B00-62B8-4648-99BA-67DCAB9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24E7-8D0B-4F12-8A6B-4805CE54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ADB00-526B-4503-B3A7-861B7730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EBDE-5AAA-4290-BFE5-944CD7AC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574F-6EEE-44DD-9D32-8DB833B0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4DE3-4544-44F3-9D22-A258EBD8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10F0-6017-4C6B-9A02-BC9524B6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7E88-3EF9-40DA-B8A3-826D0A60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F417-D819-4263-B09E-05A793F5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00E7-6D7A-4D80-95CC-D8A423A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B787-B501-4303-AAFC-8C4F0719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9D3B-43C1-411E-9320-42E43FFB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0738-AA8B-4A83-B464-ECDB27F3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A7D4-3A6C-4421-81D1-B2961BEB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CB02-82C0-43DE-B74E-BBFD58E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3829-8D8D-4535-A426-7F23AE9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662B-989C-448D-8EDD-A1CBCE1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954E-7205-4DF6-AF91-14A2CFA1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95A2-203D-4043-96BF-69B5553CE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CBCB-E9D5-4334-B668-5BDE86F4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D7AD8-62BB-4F61-BDF5-960A5C4C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1FAC-C789-4AC2-B93C-EBD32C98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968F-9702-44B1-AE29-EBC5F9DA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C414-3F0D-420F-A330-1D574B0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D79D-F932-491B-9C1C-43655BFC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92E56-B6B8-4214-8D2B-422AA0A5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93828-2033-4B58-87C9-10BE5B57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970C-4F50-4469-9A92-4C53360F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F93B-7EA2-4D94-9E73-C8877401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DB603-DBF7-4274-8773-B995EDB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069FE-07E6-42D1-8FD4-C05AD4F1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8752-3872-4755-A70F-B057BC60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782C-97FC-47EA-A1DB-F94D5EA5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F6B76-5B41-4E03-9DF6-74121F47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10C8-4EE2-4BB1-BBA0-4AF787EE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EB90D-F8AF-465E-8009-B6A39D3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A252C-CCC8-4053-AAB5-92E2B09E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1F607-40B4-42AB-8884-493BFA2D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4C05-65C7-4DC3-831A-909064D7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84EC-F1D1-4BDB-8A9A-499D50D3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21D2-13AD-4C9B-AD1D-319F0C18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454BD-DA19-4224-B258-F9AB91DD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EFAB-6EC9-4B0A-B2F6-E8375602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92B5-975C-4B1A-87E6-EFB94773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B6C5-E747-4627-B13A-D8A5B1DF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44B0-C704-4952-9DCE-AEF771A3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4799-932A-41E5-98D8-F7A4766B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020-3FFC-438E-9DDB-35DD7A1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8ADEB-7C62-4420-B444-4B32A7C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F3C0-0FC3-44EC-AB25-87399404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6749-EA5E-4FA0-AA65-7C47D17A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84A0-5B5E-49C4-8325-B481C80E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BB3A-0E38-4BE0-A7AA-7778648F0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8716-AAC2-44BB-8BE6-060DD9E4AE5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9347-DF48-4F61-8F1E-4068AE60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DFA8-CE43-4159-8648-9BAEBF4F5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000E-974B-4C99-AD29-9D83EA0C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431E-F1A2-41E6-8434-CFE79080C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B4651-8E9F-49DE-9783-9582CF6B2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8E0CC-D7BC-44A6-A67A-5ABC3044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85737"/>
            <a:ext cx="56673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0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Andrew G. - NRCS, Sonora, CA</dc:creator>
  <cp:lastModifiedBy>Andrew G. Brown</cp:lastModifiedBy>
  <cp:revision>4</cp:revision>
  <dcterms:created xsi:type="dcterms:W3CDTF">2020-04-07T00:51:27Z</dcterms:created>
  <dcterms:modified xsi:type="dcterms:W3CDTF">2020-04-08T23:33:14Z</dcterms:modified>
</cp:coreProperties>
</file>