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5" r:id="rId5"/>
    <p:sldId id="261" r:id="rId6"/>
    <p:sldId id="262" r:id="rId7"/>
    <p:sldId id="264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Brown" initials="AB" lastIdx="3" clrIdx="0">
    <p:extLst>
      <p:ext uri="{19B8F6BF-5375-455C-9EA6-DF929625EA0E}">
        <p15:presenceInfo xmlns:p15="http://schemas.microsoft.com/office/powerpoint/2012/main" userId="S::abrown@waywardarbitrage.com::a7d5093f-2363-4865-8b99-3f149e53f1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9T00:35:06.520" idx="2">
    <p:pos x="10" y="10"/>
    <p:text>Pointing out that debt has gone up on the whole during the period of time we are looking at.</p:text>
    <p:extLst>
      <p:ext uri="{C676402C-5697-4E1C-873F-D02D1690AC5C}">
        <p15:threadingInfo xmlns:p15="http://schemas.microsoft.com/office/powerpoint/2012/main" timeZoneBias="360"/>
      </p:ext>
    </p:extLst>
  </p:cm>
  <p:cm authorId="1" dt="2019-01-19T00:35:45.220" idx="3">
    <p:pos x="106" y="106"/>
    <p:text>Point out the recessions and explain why we picked this time series.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3838-2BFA-4872-A088-FEFEB966A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A0687-A4D6-407A-9F72-E64237D00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EF2D-D101-4AEA-B081-487FBF4E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EE3D-E37E-4A01-9F3C-F1365C01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4552-246A-40D6-9BB8-7D158F5A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5B58-E54C-462A-BBD8-C5CD5C09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F0A4A-DFC1-47FC-A86F-DA66400F5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9008-D091-438D-B29F-929B2817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55D09-F996-4B4B-B5F6-C9CE695E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70D7-2BB8-4E1F-863D-EA35C0D6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4E08E-0676-4E2F-A191-41E48718C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4683C-D297-45F9-8C10-49F58A89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D123A-B015-4460-A1B8-FE499D18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8CD9-D97C-4F8D-BF1A-0A6D3C05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7F45-7139-4C71-8830-92ABCB83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5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2FAB-4098-4C3B-8EC9-18FB61F2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9E90-FDA5-4DA5-B814-5DD95F36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F03F-6A2F-4CC2-A107-854BA82C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0AE8-ABFA-49B3-9B9B-AB5C171D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49C0-EC46-4905-94E9-9B5A5274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7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A30F-66BD-44F7-8C5A-7FB97106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00F8-D26B-4935-96CB-E38C11714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AF636-C9DB-4F4A-8614-2FF3B1AF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8B87-0C85-4E4B-99F2-826C176C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9A5F3-C813-4885-B36F-85CCD0DE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B08F-9968-4FD3-BA2F-0CB8DAE5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E6AA-DD8B-4C47-95DA-7A9A0AA1E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03E03-E4F6-43F3-800C-6067F0C1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6E4BF-1418-47F4-8FD7-9C2F3A59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44126-C2D0-4D85-9DFD-1F8A06C7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602A1-6E4E-46CE-BE2B-4CBDBF4E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5879-26EB-4AB1-8E19-306848AE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631C-84FA-4F5E-B21D-1D1DCAC1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00EAA-D107-4657-ACDC-BDDAA04E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FD646-C2FE-43BA-A3A2-5A8ECD102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2BF-7B18-49D1-A626-19A4509BD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6B9D8-7A66-4693-8412-6386F790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C6B82-77B8-447F-B509-50730DFF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5C629-6C63-44A1-99F9-CCE017D3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48F4-7B14-42D5-ADDC-291EC151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6E193-C22D-405A-81FE-2B0EA6ED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489FE-CECB-4789-8005-71652378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B40C6-C359-4162-BCEA-73F50C31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7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07FA9-A994-41FE-8423-CA433E2A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17641-E93B-496C-B3B7-E0392423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0787-6DA6-48FC-8F2F-D92D0627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90AD-2F11-4CF9-A68C-4F1951FA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1CCC-CF25-46E4-8E16-5D197569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85AB5-9821-4412-B280-65F385DD9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95DAE-BE16-4B6E-A15D-C9BF4C4E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50FD-6E04-4F51-AE1A-EF38C6B3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84DDF-7FA4-453E-9BB1-0EE760F8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4603-B327-464A-BD6A-F9277D32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9F743-A5DB-4FCE-9D32-FFD2D3636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698D2-B1ED-4B43-8C9A-AFBC82893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E6492-E3CF-436A-922B-9AEBAAC0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29070-5914-4BD6-A5F4-1302A12B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C82A1-A740-4C89-B712-09DDC31F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F2320-1931-4400-96BA-17F27723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5AD60-1854-4D32-849B-5C07CC56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5C57-4E06-49BB-8F7B-52BE83887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4A329-E057-472F-AE0B-EE0ACEAC580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D4E6-BE88-4C96-BA1D-B0AC29E90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0A21F-513D-4313-9409-EFD4062D3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F2AB-0571-4AAD-87FB-E2D968C1C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7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0669-44AD-49A4-93C5-24DD15590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47087"/>
          </a:xfrm>
        </p:spPr>
        <p:txBody>
          <a:bodyPr/>
          <a:lstStyle/>
          <a:p>
            <a:r>
              <a:rPr lang="en-US" dirty="0"/>
              <a:t>History of Debt </a:t>
            </a:r>
            <a:r>
              <a:rPr lang="en-US"/>
              <a:t>During Modern </a:t>
            </a:r>
            <a:r>
              <a:rPr lang="en-US" dirty="0"/>
              <a:t>U.S Recessions</a:t>
            </a:r>
          </a:p>
        </p:txBody>
      </p:sp>
    </p:spTree>
    <p:extLst>
      <p:ext uri="{BB962C8B-B14F-4D97-AF65-F5344CB8AC3E}">
        <p14:creationId xmlns:p14="http://schemas.microsoft.com/office/powerpoint/2010/main" val="36862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76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A close up of a logo&#10;&#10;Description automatically generated">
            <a:extLst>
              <a:ext uri="{FF2B5EF4-FFF2-40B4-BE49-F238E27FC236}">
                <a16:creationId xmlns:a16="http://schemas.microsoft.com/office/drawing/2014/main" id="{A4719EC9-30F9-4E6C-AD43-0DBBF8B74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8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28889E-8477-4AC5-B7F1-BF7176E04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6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D2A727-1B09-4EDD-B5C2-5D2AE0FC8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6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21FB3F-BCA5-4653-88A3-5A14FCE06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BEC23C-7C11-49E6-B6B7-03344BD02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3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F29655-240E-4AFE-B3C7-33604A3C3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0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4679AA-0BAA-4555-9CA3-885CACA5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643467"/>
            <a:ext cx="83565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2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5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History of Debt During Modern U.S Recessions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Debt During Modern U.S Recessions</dc:title>
  <dc:creator>Alex Brown</dc:creator>
  <cp:lastModifiedBy>Alex Brown</cp:lastModifiedBy>
  <cp:revision>2</cp:revision>
  <dcterms:created xsi:type="dcterms:W3CDTF">2019-01-19T19:10:09Z</dcterms:created>
  <dcterms:modified xsi:type="dcterms:W3CDTF">2019-01-19T19:26:43Z</dcterms:modified>
</cp:coreProperties>
</file>