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4:36.502" idx="1">
    <p:pos x="10" y="10"/>
    <p:text>Explain what each loan type is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3838-2BFA-4872-A088-FEFEB966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0687-A4D6-407A-9F72-E64237D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EF2D-D101-4AEA-B081-487FBF4E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EE3D-E37E-4A01-9F3C-F1365C0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552-246A-40D6-9BB8-7D158F5A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B58-E54C-462A-BBD8-C5CD5C0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F0A4A-DFC1-47FC-A86F-DA66400F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008-D091-438D-B29F-929B281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5D09-F996-4B4B-B5F6-C9CE695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70D7-2BB8-4E1F-863D-EA35C0D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E08E-0676-4E2F-A191-41E48718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683C-D297-45F9-8C10-49F58A8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123A-B015-4460-A1B8-FE499D1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8CD9-D97C-4F8D-BF1A-0A6D3C05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F45-7139-4C71-8830-92ABCB83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2FAB-4098-4C3B-8EC9-18FB61F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9E90-FDA5-4DA5-B814-5DD95F36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F03F-6A2F-4CC2-A107-854BA82C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AE8-ABFA-49B3-9B9B-AB5C171D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49C0-EC46-4905-94E9-9B5A5274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A30F-66BD-44F7-8C5A-7FB9710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00F8-D26B-4935-96CB-E38C1171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636-C9DB-4F4A-8614-2FF3B1AF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B87-0C85-4E4B-99F2-826C176C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A5F3-C813-4885-B36F-85CCD0DE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08F-9968-4FD3-BA2F-0CB8DAE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E6AA-DD8B-4C47-95DA-7A9A0AA1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3E03-E4F6-43F3-800C-6067F0C1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E4BF-1418-47F4-8FD7-9C2F3A59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126-C2D0-4D85-9DFD-1F8A06C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2A1-6E4E-46CE-BE2B-4CBDBF4E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879-26EB-4AB1-8E19-306848A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31C-84FA-4F5E-B21D-1D1DCAC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0EAA-D107-4657-ACDC-BDDAA04E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D646-C2FE-43BA-A3A2-5A8ECD10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2BF-7B18-49D1-A626-19A4509BD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6B9D8-7A66-4693-8412-6386F79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C6B82-77B8-447F-B509-50730DF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5C629-6C63-44A1-99F9-CCE017D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8F4-7B14-42D5-ADDC-291EC151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E193-C22D-405A-81FE-2B0EA6E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89FE-CECB-4789-8005-71652378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40C6-C359-4162-BCEA-73F50C3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7FA9-A994-41FE-8423-CA433E2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17641-E93B-496C-B3B7-E039242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0787-6DA6-48FC-8F2F-D92D062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0AD-2F11-4CF9-A68C-4F1951F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1CCC-CF25-46E4-8E16-5D197569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5AB5-9821-4412-B280-65F385DD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5DAE-BE16-4B6E-A15D-C9BF4C4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0FD-6E04-4F51-AE1A-EF38C6B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4DDF-7FA4-453E-9BB1-0EE760F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4603-B327-464A-BD6A-F9277D3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F743-A5DB-4FCE-9D32-FFD2D363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98D2-B1ED-4B43-8C9A-AFBC8289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6492-E3CF-436A-922B-9AEBAAC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9070-5914-4BD6-A5F4-1302A12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82A1-A740-4C89-B712-09DDC31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F2320-1931-4400-96BA-17F2772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AD60-1854-4D32-849B-5C07CC56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5C57-4E06-49BB-8F7B-52BE8388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D4E6-BE88-4C96-BA1D-B0AC29E90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A21F-513D-4313-9409-EFD4062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</a:t>
            </a:r>
            <a:r>
              <a:rPr lang="en-US"/>
              <a:t>During Modern </a:t>
            </a:r>
            <a:r>
              <a:rPr lang="en-US" dirty="0"/>
              <a:t>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39" y="13592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A277C-53E9-4244-BF3E-D8343B10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14" y="133486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History of Debt During Modern U.S Recessions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During Mordern U.S Recessions</dc:title>
  <dc:creator>Alex Brown</dc:creator>
  <cp:lastModifiedBy>Alex Brown</cp:lastModifiedBy>
  <cp:revision>6</cp:revision>
  <dcterms:created xsi:type="dcterms:W3CDTF">2019-01-19T03:11:36Z</dcterms:created>
  <dcterms:modified xsi:type="dcterms:W3CDTF">2019-01-19T06:48:59Z</dcterms:modified>
</cp:coreProperties>
</file>