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8AEC1-DDE9-DA43-8419-F640F9C222E7}" type="datetimeFigureOut">
              <a:rPr lang="en-US" smtClean="0"/>
              <a:t>5/22/13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166D8-6DC2-894F-9BB8-BE9E75348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 -11 </a:t>
            </a:r>
            <a:r>
              <a:rPr lang="en-US" dirty="0" err="1" smtClean="0"/>
              <a:t>longOutput.txt</a:t>
            </a:r>
            <a:r>
              <a:rPr lang="en-US" dirty="0" smtClean="0"/>
              <a:t> | tail -1</a:t>
            </a:r>
          </a:p>
          <a:p>
            <a:r>
              <a:rPr lang="en-US" dirty="0" smtClean="0"/>
              <a:t>Head -20041 </a:t>
            </a:r>
            <a:r>
              <a:rPr lang="en-US" dirty="0" err="1" smtClean="0"/>
              <a:t>longOutput.txt</a:t>
            </a:r>
            <a:r>
              <a:rPr lang="en-US" dirty="0" smtClean="0"/>
              <a:t> | tail -1</a:t>
            </a:r>
          </a:p>
          <a:p>
            <a:r>
              <a:rPr lang="en-US" dirty="0" smtClean="0"/>
              <a:t>Head -60003 </a:t>
            </a:r>
            <a:r>
              <a:rPr lang="en-US" dirty="0" err="1" smtClean="0"/>
              <a:t>longOutput.txt</a:t>
            </a:r>
            <a:r>
              <a:rPr lang="en-US" dirty="0" smtClean="0"/>
              <a:t> | tail -3</a:t>
            </a:r>
          </a:p>
          <a:p>
            <a:r>
              <a:rPr lang="en-US" dirty="0" smtClean="0"/>
              <a:t>Tail -2 </a:t>
            </a:r>
            <a:r>
              <a:rPr lang="en-US" dirty="0" err="1" smtClean="0"/>
              <a:t>longOutput.txt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166D8-6DC2-894F-9BB8-BE9E753484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9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–n </a:t>
            </a:r>
            <a:r>
              <a:rPr lang="en-US" dirty="0" err="1" smtClean="0"/>
              <a:t>longOutput.txt</a:t>
            </a:r>
            <a:r>
              <a:rPr lang="en-US" dirty="0" smtClean="0"/>
              <a:t> | head -1400 | tail -1</a:t>
            </a:r>
          </a:p>
          <a:p>
            <a:r>
              <a:rPr lang="en-US" dirty="0" smtClean="0"/>
              <a:t>Sort </a:t>
            </a:r>
            <a:r>
              <a:rPr lang="en-US" dirty="0" err="1" smtClean="0"/>
              <a:t>longOutput.txt</a:t>
            </a:r>
            <a:r>
              <a:rPr lang="en-US" dirty="0" smtClean="0"/>
              <a:t> | head -200</a:t>
            </a:r>
            <a:r>
              <a:rPr lang="en-US" baseline="0" dirty="0" smtClean="0"/>
              <a:t> | tail -1</a:t>
            </a:r>
          </a:p>
          <a:p>
            <a:r>
              <a:rPr lang="en-US" baseline="0" dirty="0" smtClean="0"/>
              <a:t>Sort </a:t>
            </a:r>
            <a:r>
              <a:rPr lang="en-US" baseline="0" dirty="0" err="1" smtClean="0"/>
              <a:t>longOutput.txt</a:t>
            </a:r>
            <a:r>
              <a:rPr lang="en-US" baseline="0" dirty="0" smtClean="0"/>
              <a:t> | </a:t>
            </a:r>
            <a:r>
              <a:rPr lang="en-US" baseline="0" dirty="0" err="1" smtClean="0"/>
              <a:t>uniq</a:t>
            </a:r>
            <a:r>
              <a:rPr lang="en-US" baseline="0" dirty="0" smtClean="0"/>
              <a:t> | </a:t>
            </a:r>
            <a:r>
              <a:rPr lang="en-US" baseline="0" dirty="0" err="1" smtClean="0"/>
              <a:t>wc</a:t>
            </a:r>
            <a:r>
              <a:rPr lang="en-US" baseline="0" dirty="0" smtClean="0"/>
              <a:t> –l</a:t>
            </a:r>
          </a:p>
          <a:p>
            <a:r>
              <a:rPr lang="en-US" baseline="0" dirty="0" smtClean="0"/>
              <a:t>Sort </a:t>
            </a:r>
            <a:r>
              <a:rPr lang="en-US" baseline="0" dirty="0" err="1" smtClean="0"/>
              <a:t>longOutput.txt</a:t>
            </a:r>
            <a:r>
              <a:rPr lang="en-US" baseline="0" dirty="0" smtClean="0"/>
              <a:t> | </a:t>
            </a:r>
            <a:r>
              <a:rPr lang="en-US" baseline="0" dirty="0" err="1" smtClean="0"/>
              <a:t>uniq</a:t>
            </a:r>
            <a:r>
              <a:rPr lang="en-US" baseline="0" dirty="0" smtClean="0"/>
              <a:t> –c | 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166D8-6DC2-894F-9BB8-BE9E753484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8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Mkdir</a:t>
            </a:r>
            <a:r>
              <a:rPr lang="en-US" dirty="0" smtClean="0"/>
              <a:t> omicron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theta</a:t>
            </a:r>
          </a:p>
          <a:p>
            <a:r>
              <a:rPr lang="en-US" dirty="0" smtClean="0"/>
              <a:t>Cd theta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 ../../../../../</a:t>
            </a:r>
            <a:r>
              <a:rPr lang="en-US" dirty="0" err="1" smtClean="0"/>
              <a:t>longOutput.txt</a:t>
            </a:r>
            <a:r>
              <a:rPr lang="en-US" dirty="0" smtClean="0"/>
              <a:t> .</a:t>
            </a:r>
          </a:p>
          <a:p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longOutput.txt</a:t>
            </a:r>
            <a:r>
              <a:rPr lang="en-US" dirty="0" smtClean="0"/>
              <a:t> randomNumbers1to10000_2.txt</a:t>
            </a:r>
          </a:p>
          <a:p>
            <a:r>
              <a:rPr lang="en-US" dirty="0" smtClean="0"/>
              <a:t>Sort –n </a:t>
            </a:r>
            <a:r>
              <a:rPr lang="en-US" dirty="0" smtClean="0"/>
              <a:t>randomNumbers1to10000_2.txt</a:t>
            </a:r>
            <a:r>
              <a:rPr lang="en-US" dirty="0" smtClean="0"/>
              <a:t> | head -200 | tail -1 &gt; randomNumbers1to10000_2_numericSort_200line.txt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Sort </a:t>
            </a:r>
            <a:r>
              <a:rPr lang="en-US" dirty="0" smtClean="0"/>
              <a:t>randomNumbers1to10000_2.txt | head -20000 | tail -1 &gt;  randomNumbers1to10000_2_alphaSort_20000line.txt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Cat randomNumbers1to10000_2_* &gt; randomNumbers1to10000_2_numericSort200line_alphaSort200000line.txt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Less randomNumbers1to10000_2_numericSort200line_alphaSort200000line.txt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166D8-6DC2-894F-9BB8-BE9E753484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7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4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1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9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0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2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1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4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3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C583-A1D4-E04B-94C8-57E05996CDF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0E33B-8830-F445-B09B-74092E5D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5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l.dropboxusercontent.com/u/77362135/problem001.zi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Command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Alexis Black Pyrkosz</a:t>
            </a:r>
          </a:p>
          <a:p>
            <a:r>
              <a:rPr lang="en-US" dirty="0" smtClean="0"/>
              <a:t>SROP Comp Workshop: 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2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for looking at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More: print one screen of text at a time</a:t>
            </a:r>
          </a:p>
          <a:p>
            <a:r>
              <a:rPr lang="en-US" dirty="0" smtClean="0"/>
              <a:t>Less: print one screen of text at a time and allow user to move forward and backward</a:t>
            </a:r>
          </a:p>
          <a:p>
            <a:r>
              <a:rPr lang="en-US" dirty="0" smtClean="0"/>
              <a:t>Head: print first 10 lines of the file to the screen</a:t>
            </a:r>
          </a:p>
          <a:p>
            <a:r>
              <a:rPr lang="en-US" dirty="0" smtClean="0"/>
              <a:t>Tail: print last 10 lines of the file to the screen</a:t>
            </a:r>
          </a:p>
          <a:p>
            <a:r>
              <a:rPr lang="en-US" dirty="0" smtClean="0"/>
              <a:t>| : pipe output from one command into a second command as input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93400" y="6476457"/>
            <a:ext cx="115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2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message is in directory alpha?</a:t>
            </a:r>
          </a:p>
          <a:p>
            <a:pPr lvl="1"/>
            <a:r>
              <a:rPr lang="en-US" dirty="0" smtClean="0"/>
              <a:t>The answer to Life, the Universe, and Everything is 42.</a:t>
            </a:r>
          </a:p>
          <a:p>
            <a:r>
              <a:rPr lang="en-US" dirty="0" smtClean="0"/>
              <a:t>What message is in directory eta?</a:t>
            </a:r>
          </a:p>
          <a:p>
            <a:pPr lvl="1"/>
            <a:r>
              <a:rPr lang="en-US" dirty="0" smtClean="0"/>
              <a:t>You </a:t>
            </a:r>
            <a:r>
              <a:rPr lang="en-US" dirty="0" err="1" smtClean="0"/>
              <a:t>ain't</a:t>
            </a:r>
            <a:r>
              <a:rPr lang="en-US" dirty="0" smtClean="0"/>
              <a:t> seen nothing yet!</a:t>
            </a:r>
          </a:p>
          <a:p>
            <a:r>
              <a:rPr lang="en-US" dirty="0" smtClean="0"/>
              <a:t>What message is in directory kappa?</a:t>
            </a:r>
          </a:p>
          <a:p>
            <a:pPr lvl="1"/>
            <a:r>
              <a:rPr lang="en-US" dirty="0" smtClean="0"/>
              <a:t>Hello World!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7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1.3 (using </a:t>
            </a:r>
            <a:r>
              <a:rPr lang="en-US" dirty="0" err="1" smtClean="0"/>
              <a:t>longOutput.txt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number is on line 11?</a:t>
            </a:r>
          </a:p>
          <a:p>
            <a:pPr lvl="1"/>
            <a:r>
              <a:rPr lang="en-US" smtClean="0"/>
              <a:t>9539</a:t>
            </a:r>
            <a:endParaRPr lang="en-US" dirty="0" smtClean="0"/>
          </a:p>
          <a:p>
            <a:r>
              <a:rPr lang="en-US" dirty="0" smtClean="0"/>
              <a:t>What number is on line 20041?</a:t>
            </a:r>
          </a:p>
          <a:p>
            <a:pPr lvl="1"/>
            <a:r>
              <a:rPr lang="en-US" dirty="0" smtClean="0"/>
              <a:t>5748</a:t>
            </a:r>
          </a:p>
          <a:p>
            <a:r>
              <a:rPr lang="en-US" dirty="0" smtClean="0"/>
              <a:t>What numbers are on lines 60001, 60002, and 60003?</a:t>
            </a:r>
          </a:p>
          <a:p>
            <a:pPr lvl="1"/>
            <a:r>
              <a:rPr lang="en-US" dirty="0" smtClean="0"/>
              <a:t>5406, 7205, 8775</a:t>
            </a:r>
          </a:p>
          <a:p>
            <a:r>
              <a:rPr lang="en-US" dirty="0" smtClean="0"/>
              <a:t>What are the last two numbers in the file?</a:t>
            </a:r>
          </a:p>
          <a:p>
            <a:pPr lvl="1"/>
            <a:r>
              <a:rPr lang="en-US" dirty="0" smtClean="0"/>
              <a:t>9093, 6723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0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text parsing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25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Wc</a:t>
            </a:r>
            <a:r>
              <a:rPr lang="en-US" dirty="0" smtClean="0"/>
              <a:t> –l: count the number of lines in a file</a:t>
            </a:r>
          </a:p>
          <a:p>
            <a:r>
              <a:rPr lang="en-US" dirty="0" err="1" smtClean="0"/>
              <a:t>Wc</a:t>
            </a:r>
            <a:r>
              <a:rPr lang="en-US" dirty="0" smtClean="0"/>
              <a:t> –w: count the number of words in a file</a:t>
            </a:r>
          </a:p>
          <a:p>
            <a:r>
              <a:rPr lang="en-US" dirty="0" smtClean="0"/>
              <a:t>Sort: sort the file based on the first column in alphabetical order</a:t>
            </a:r>
          </a:p>
          <a:p>
            <a:r>
              <a:rPr lang="en-US" dirty="0" smtClean="0"/>
              <a:t>Sort –n: sort the file based on the first column in numerical order</a:t>
            </a:r>
          </a:p>
          <a:p>
            <a:r>
              <a:rPr lang="en-US" dirty="0" smtClean="0"/>
              <a:t>Sort –k 3,4: sort the file based on the third and fourth columns in alphabetical order</a:t>
            </a:r>
          </a:p>
          <a:p>
            <a:r>
              <a:rPr lang="en-US" dirty="0" err="1" smtClean="0"/>
              <a:t>Uniq</a:t>
            </a:r>
            <a:r>
              <a:rPr lang="en-US" dirty="0" smtClean="0"/>
              <a:t>: remove duplicate lines</a:t>
            </a:r>
          </a:p>
          <a:p>
            <a:r>
              <a:rPr lang="en-US" dirty="0" err="1" smtClean="0"/>
              <a:t>Uniq</a:t>
            </a:r>
            <a:r>
              <a:rPr lang="en-US" dirty="0" smtClean="0"/>
              <a:t> –c: count number of duplicate lines and then delete the duplicate lines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93400" y="6476457"/>
            <a:ext cx="115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7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1.4 (using </a:t>
            </a:r>
            <a:r>
              <a:rPr lang="en-US" dirty="0" err="1" smtClean="0"/>
              <a:t>longOutput.txt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Sort the data numerically and find the 1400</a:t>
            </a:r>
            <a:r>
              <a:rPr lang="en-US" baseline="30000" dirty="0" smtClean="0"/>
              <a:t>th</a:t>
            </a:r>
            <a:r>
              <a:rPr lang="en-US" dirty="0" smtClean="0"/>
              <a:t> number:</a:t>
            </a:r>
          </a:p>
          <a:p>
            <a:pPr lvl="1"/>
            <a:r>
              <a:rPr lang="en-US" dirty="0" smtClean="0"/>
              <a:t>140</a:t>
            </a:r>
          </a:p>
          <a:p>
            <a:r>
              <a:rPr lang="en-US" dirty="0" smtClean="0"/>
              <a:t>Sort the data alphabetically and find the 200</a:t>
            </a:r>
            <a:r>
              <a:rPr lang="en-US" baseline="30000" dirty="0" smtClean="0"/>
              <a:t>th</a:t>
            </a:r>
            <a:r>
              <a:rPr lang="en-US" dirty="0" smtClean="0"/>
              <a:t> number:</a:t>
            </a:r>
          </a:p>
          <a:p>
            <a:pPr lvl="1"/>
            <a:r>
              <a:rPr lang="en-US" dirty="0" smtClean="0"/>
              <a:t>1013</a:t>
            </a:r>
          </a:p>
          <a:p>
            <a:r>
              <a:rPr lang="en-US" dirty="0" smtClean="0"/>
              <a:t>How many unique numbers are in the file?</a:t>
            </a:r>
          </a:p>
          <a:p>
            <a:pPr lvl="1"/>
            <a:r>
              <a:rPr lang="en-US" dirty="0" smtClean="0"/>
              <a:t>10001</a:t>
            </a:r>
          </a:p>
          <a:p>
            <a:r>
              <a:rPr lang="en-US" dirty="0" smtClean="0"/>
              <a:t>How many times is 42 in the file?</a:t>
            </a:r>
          </a:p>
          <a:p>
            <a:pPr lvl="1"/>
            <a:r>
              <a:rPr lang="en-US" dirty="0"/>
              <a:t>5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files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Cp</a:t>
            </a:r>
            <a:r>
              <a:rPr lang="en-US" dirty="0" smtClean="0"/>
              <a:t>: copy a file to a new file (with new name)</a:t>
            </a:r>
          </a:p>
          <a:p>
            <a:r>
              <a:rPr lang="en-US" dirty="0" err="1" smtClean="0"/>
              <a:t>Mv</a:t>
            </a:r>
            <a:r>
              <a:rPr lang="en-US" dirty="0" smtClean="0"/>
              <a:t>: move a file or rename it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: remove a file</a:t>
            </a:r>
          </a:p>
          <a:p>
            <a:r>
              <a:rPr lang="en-US" dirty="0" smtClean="0"/>
              <a:t>&gt; : direct the output from a command to a file</a:t>
            </a:r>
          </a:p>
          <a:p>
            <a:r>
              <a:rPr lang="en-US" dirty="0" smtClean="0"/>
              <a:t>Cat: </a:t>
            </a:r>
            <a:r>
              <a:rPr lang="en-US" dirty="0" err="1" smtClean="0"/>
              <a:t>catenate</a:t>
            </a:r>
            <a:r>
              <a:rPr lang="en-US" dirty="0" smtClean="0"/>
              <a:t> multiple files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: make a new directory in the current directory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93400" y="6476457"/>
            <a:ext cx="115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802" y="5985621"/>
            <a:ext cx="4651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never use the following kind of command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uniq</a:t>
            </a:r>
            <a:r>
              <a:rPr lang="en-US" dirty="0" smtClean="0"/>
              <a:t> </a:t>
            </a:r>
            <a:r>
              <a:rPr lang="en-US" dirty="0" err="1" smtClean="0"/>
              <a:t>data.txt</a:t>
            </a:r>
            <a:r>
              <a:rPr lang="en-US" dirty="0" smtClean="0"/>
              <a:t> &gt; </a:t>
            </a:r>
            <a:r>
              <a:rPr lang="en-US" dirty="0" err="1" smtClean="0"/>
              <a:t>data.txt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1.5 (Using directory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 to directory </a:t>
            </a:r>
            <a:r>
              <a:rPr lang="en-US" i="1" dirty="0" smtClean="0"/>
              <a:t>mu</a:t>
            </a:r>
            <a:r>
              <a:rPr lang="en-US" dirty="0" smtClean="0"/>
              <a:t> and make directories </a:t>
            </a:r>
            <a:r>
              <a:rPr lang="en-US" i="1" dirty="0" smtClean="0"/>
              <a:t>omicron</a:t>
            </a:r>
            <a:r>
              <a:rPr lang="en-US" dirty="0" smtClean="0"/>
              <a:t> and </a:t>
            </a:r>
            <a:r>
              <a:rPr lang="en-US" i="1" dirty="0" smtClean="0"/>
              <a:t>theta</a:t>
            </a:r>
            <a:r>
              <a:rPr lang="en-US" dirty="0" smtClean="0"/>
              <a:t>.</a:t>
            </a:r>
            <a:endParaRPr lang="en-US" i="1" dirty="0" smtClean="0"/>
          </a:p>
          <a:p>
            <a:r>
              <a:rPr lang="en-US" dirty="0" smtClean="0"/>
              <a:t>Go to directory </a:t>
            </a:r>
            <a:r>
              <a:rPr lang="en-US" i="1" dirty="0" smtClean="0"/>
              <a:t>theta</a:t>
            </a:r>
            <a:r>
              <a:rPr lang="en-US" dirty="0" smtClean="0"/>
              <a:t> and copy </a:t>
            </a:r>
            <a:r>
              <a:rPr lang="en-US" dirty="0" err="1" smtClean="0"/>
              <a:t>longOutput.txt</a:t>
            </a:r>
            <a:r>
              <a:rPr lang="en-US" dirty="0" smtClean="0"/>
              <a:t> into the directory.</a:t>
            </a:r>
          </a:p>
          <a:p>
            <a:r>
              <a:rPr lang="en-US" dirty="0" smtClean="0"/>
              <a:t>Rename the file to randomNumbers1to10000_2.txt</a:t>
            </a:r>
          </a:p>
          <a:p>
            <a:r>
              <a:rPr lang="en-US" dirty="0" smtClean="0"/>
              <a:t>Sort the file numerically, select the first 200</a:t>
            </a:r>
            <a:r>
              <a:rPr lang="en-US" baseline="30000" dirty="0" smtClean="0"/>
              <a:t>th</a:t>
            </a:r>
            <a:r>
              <a:rPr lang="en-US" dirty="0" smtClean="0"/>
              <a:t> line, and save the results.</a:t>
            </a:r>
          </a:p>
          <a:p>
            <a:r>
              <a:rPr lang="en-US" dirty="0" smtClean="0"/>
              <a:t>Sort the random numbers file alphabetically, select the 20000</a:t>
            </a:r>
            <a:r>
              <a:rPr lang="en-US" baseline="30000" dirty="0" smtClean="0"/>
              <a:t>th</a:t>
            </a:r>
            <a:r>
              <a:rPr lang="en-US" dirty="0" smtClean="0"/>
              <a:t> line, and save the results.</a:t>
            </a:r>
          </a:p>
          <a:p>
            <a:r>
              <a:rPr lang="en-US" dirty="0" err="1" smtClean="0"/>
              <a:t>Catenate</a:t>
            </a:r>
            <a:r>
              <a:rPr lang="en-US" dirty="0" smtClean="0"/>
              <a:t> the two results files into a new file.</a:t>
            </a:r>
          </a:p>
          <a:p>
            <a:r>
              <a:rPr lang="en-US" dirty="0" smtClean="0"/>
              <a:t>What numbers and in what order are in the final file?</a:t>
            </a:r>
          </a:p>
          <a:p>
            <a:pPr lvl="1"/>
            <a:r>
              <a:rPr lang="en-US" dirty="0" smtClean="0"/>
              <a:t>18, 2782 </a:t>
            </a:r>
          </a:p>
        </p:txBody>
      </p:sp>
    </p:spTree>
    <p:extLst>
      <p:ext uri="{BB962C8B-B14F-4D97-AF65-F5344CB8AC3E}">
        <p14:creationId xmlns:p14="http://schemas.microsoft.com/office/powerpoint/2010/main" val="59527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other useful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History: list previous commands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–la: list files in a directory with their file attributes</a:t>
            </a:r>
          </a:p>
          <a:p>
            <a:r>
              <a:rPr lang="en-US" dirty="0" err="1" smtClean="0"/>
              <a:t>Gunzip</a:t>
            </a:r>
            <a:r>
              <a:rPr lang="en-US" dirty="0" smtClean="0"/>
              <a:t>: unzip files</a:t>
            </a:r>
          </a:p>
          <a:p>
            <a:r>
              <a:rPr lang="en-US" dirty="0" smtClean="0"/>
              <a:t>Diff: show differences between two files</a:t>
            </a:r>
          </a:p>
          <a:p>
            <a:r>
              <a:rPr lang="en-US" dirty="0" smtClean="0"/>
              <a:t>Man: when used with a command name, will bring up the short manual for the command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3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Reproducibility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76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Shell?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22" y="1417638"/>
            <a:ext cx="6652743" cy="42717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640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shell translates a user’s command into operating system instructions</a:t>
            </a:r>
          </a:p>
          <a:p>
            <a:r>
              <a:rPr lang="en-US" dirty="0" smtClean="0"/>
              <a:t>Most common shell is Bourne-again or bash</a:t>
            </a:r>
          </a:p>
          <a:p>
            <a:r>
              <a:rPr lang="en-US" dirty="0" smtClean="0"/>
              <a:t>Shells can be used in two ways: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 interface to the OS</a:t>
            </a:r>
          </a:p>
          <a:p>
            <a:pPr lvl="1"/>
            <a:r>
              <a:rPr lang="en-US" dirty="0" smtClean="0"/>
              <a:t>Programming environment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3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lines: commands typed into the shell</a:t>
            </a:r>
          </a:p>
          <a:p>
            <a:r>
              <a:rPr lang="en-US" dirty="0" smtClean="0"/>
              <a:t>Prompt: the info string/dollar sign that precedes the area where commands are typed</a:t>
            </a:r>
          </a:p>
          <a:p>
            <a:r>
              <a:rPr lang="en-US" dirty="0" smtClean="0"/>
              <a:t>Commands: first word on the line that indicates an action for the OS to perform</a:t>
            </a:r>
          </a:p>
          <a:p>
            <a:r>
              <a:rPr lang="en-US" dirty="0" smtClean="0"/>
              <a:t>Arguments/parameters: names of things that the command will act upon</a:t>
            </a:r>
          </a:p>
          <a:p>
            <a:r>
              <a:rPr lang="en-US" dirty="0" smtClean="0"/>
              <a:t>Option: particular argument that modifies the command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93400" y="6476457"/>
            <a:ext cx="115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4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(Folders)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Directories are essentially folders</a:t>
            </a:r>
          </a:p>
          <a:p>
            <a:r>
              <a:rPr lang="en-US" dirty="0" smtClean="0"/>
              <a:t>The arrangement of directories is a directory tree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1671" y="3223703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31671" y="4377405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836" y="5918576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61060" y="5918576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Directory4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  <a:endCxn id="5" idx="0"/>
          </p:cNvCxnSpPr>
          <p:nvPr/>
        </p:nvCxnSpPr>
        <p:spPr>
          <a:xfrm>
            <a:off x="4329279" y="3907518"/>
            <a:ext cx="0" cy="469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29279" y="5061220"/>
            <a:ext cx="0" cy="469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33973" y="5531107"/>
            <a:ext cx="20150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33973" y="5531107"/>
            <a:ext cx="0" cy="38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9011" y="5531107"/>
            <a:ext cx="0" cy="38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93400" y="6476457"/>
            <a:ext cx="115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90767" y="4539515"/>
            <a:ext cx="24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avoid using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9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Home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/home/</a:t>
            </a:r>
            <a:r>
              <a:rPr lang="en-US" dirty="0" err="1" smtClean="0"/>
              <a:t>yourname</a:t>
            </a:r>
            <a:r>
              <a:rPr lang="en-US" dirty="0" smtClean="0"/>
              <a:t> or ~/</a:t>
            </a:r>
          </a:p>
          <a:p>
            <a:r>
              <a:rPr lang="en-US" dirty="0" smtClean="0"/>
              <a:t>References to directories and files will be made relative to your home directory unless you use the full pathname</a:t>
            </a:r>
          </a:p>
          <a:p>
            <a:r>
              <a:rPr lang="en-US" dirty="0" smtClean="0"/>
              <a:t>Cd: change directory</a:t>
            </a:r>
          </a:p>
          <a:p>
            <a:r>
              <a:rPr lang="en-US" dirty="0" smtClean="0"/>
              <a:t>.. : go up one directory</a:t>
            </a:r>
          </a:p>
          <a:p>
            <a:r>
              <a:rPr lang="en-US" dirty="0" err="1" smtClean="0"/>
              <a:t>Pwd</a:t>
            </a:r>
            <a:r>
              <a:rPr lang="en-US" dirty="0" smtClean="0"/>
              <a:t>: show the full pathname for the current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4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https://dl.dropboxusercontent.com/u/77362135/problem001.zip</a:t>
            </a:r>
            <a:endParaRPr lang="en-US" dirty="0" smtClean="0"/>
          </a:p>
          <a:p>
            <a:r>
              <a:rPr lang="en-US" dirty="0" smtClean="0"/>
              <a:t>Unzip the file</a:t>
            </a:r>
          </a:p>
          <a:p>
            <a:r>
              <a:rPr lang="en-US" dirty="0" smtClean="0"/>
              <a:t>Use the command line to navigate through the directories and make a directory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1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35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Answer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5978" y="6174185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3795" y="723651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Alpha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84960" y="2264822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3184" y="2264822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523586" y="5704298"/>
            <a:ext cx="0" cy="469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51403" y="1407466"/>
            <a:ext cx="0" cy="469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56097" y="1877353"/>
            <a:ext cx="20150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56097" y="1877353"/>
            <a:ext cx="0" cy="38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71135" y="1877353"/>
            <a:ext cx="0" cy="38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84960" y="3446860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Delta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82568" y="2976973"/>
            <a:ext cx="0" cy="469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84960" y="4600562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Epsilon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382568" y="4130675"/>
            <a:ext cx="0" cy="469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83184" y="3462393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Zeta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580792" y="2992506"/>
            <a:ext cx="0" cy="469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27754" y="5043069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25978" y="5043069"/>
            <a:ext cx="1795216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Kappa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394197" y="4185713"/>
            <a:ext cx="0" cy="469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98891" y="4655600"/>
            <a:ext cx="0" cy="38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13929" y="4655600"/>
            <a:ext cx="0" cy="38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11876" y="4655600"/>
            <a:ext cx="20150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6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4209</TotalTime>
  <Words>925</Words>
  <Application>Microsoft Macintosh PowerPoint</Application>
  <PresentationFormat>On-screen Show (4:3)</PresentationFormat>
  <Paragraphs>138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Command Line</vt:lpstr>
      <vt:lpstr>Why Use the Command Line?</vt:lpstr>
      <vt:lpstr>What is a Shell?</vt:lpstr>
      <vt:lpstr>What is a Shell?</vt:lpstr>
      <vt:lpstr>Terminology</vt:lpstr>
      <vt:lpstr>Directories (Folders)</vt:lpstr>
      <vt:lpstr>Your Home Directory</vt:lpstr>
      <vt:lpstr>Problem 1.1</vt:lpstr>
      <vt:lpstr>Answer 1</vt:lpstr>
      <vt:lpstr>Commands for looking at text files</vt:lpstr>
      <vt:lpstr>Problem 1.2</vt:lpstr>
      <vt:lpstr>Problem 1.3 (using longOutput.txt)</vt:lpstr>
      <vt:lpstr>A few text parsing functions</vt:lpstr>
      <vt:lpstr>Problem 1.4 (using longOutput.txt)</vt:lpstr>
      <vt:lpstr>Moving files around</vt:lpstr>
      <vt:lpstr>Problem 1.5 (Using directory tree)</vt:lpstr>
      <vt:lpstr>A few other useful commands</vt:lpstr>
    </vt:vector>
  </TitlesOfParts>
  <Company>Avian Disease and Oncology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Hardware/Software</dc:title>
  <dc:creator>Alexis Black Pyrkosz</dc:creator>
  <cp:lastModifiedBy>Alexis Black Pyrkosz</cp:lastModifiedBy>
  <cp:revision>67</cp:revision>
  <dcterms:created xsi:type="dcterms:W3CDTF">2013-05-17T19:04:45Z</dcterms:created>
  <dcterms:modified xsi:type="dcterms:W3CDTF">2013-05-22T15:55:57Z</dcterms:modified>
</cp:coreProperties>
</file>