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5" r:id="rId3"/>
    <p:sldId id="261" r:id="rId4"/>
    <p:sldId id="26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8E18-B9FD-F744-83CF-3D31F57AFED2}" type="datetimeFigureOut">
              <a:rPr lang="en-US" smtClean="0"/>
              <a:pPr/>
              <a:t>5/21/13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FAE2-E160-3C40-B55F-06263D8A2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d-lab/2013-srop-summ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Reproducible Research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1456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Likit Preeyanon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sz="2400" dirty="0" smtClean="0">
                <a:hlinkClick r:id="rId2"/>
              </a:rPr>
              <a:t>https://github.com/ged-lab/2013-srop-</a:t>
            </a:r>
            <a:r>
              <a:rPr lang="en-US" sz="2400" dirty="0" smtClean="0">
                <a:hlinkClick r:id="rId2"/>
              </a:rPr>
              <a:t>summer</a:t>
            </a:r>
            <a:endParaRPr lang="en-US" sz="2400" dirty="0" smtClean="0"/>
          </a:p>
          <a:p>
            <a:r>
              <a:rPr lang="en-US" sz="2400" dirty="0" smtClean="0"/>
              <a:t>Click notebook link</a:t>
            </a:r>
          </a:p>
          <a:p>
            <a:r>
              <a:rPr lang="en-US" sz="2400" dirty="0" smtClean="0"/>
              <a:t>Click </a:t>
            </a:r>
            <a:r>
              <a:rPr lang="en-US" sz="2400" dirty="0" err="1" smtClean="0"/>
              <a:t>ipython</a:t>
            </a:r>
            <a:r>
              <a:rPr lang="en-US" sz="2400" dirty="0" smtClean="0"/>
              <a:t> notebook file -&gt; raw format and save page as a text file to your documents folder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All Programs -&gt; </a:t>
            </a:r>
            <a:r>
              <a:rPr lang="en-US" dirty="0" err="1" smtClean="0"/>
              <a:t>Enthought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Canopy</a:t>
            </a:r>
          </a:p>
          <a:p>
            <a:r>
              <a:rPr lang="en-US" dirty="0" smtClean="0">
                <a:sym typeface="Wingdings"/>
              </a:rPr>
              <a:t>Click Run</a:t>
            </a:r>
          </a:p>
          <a:p>
            <a:r>
              <a:rPr lang="en-US" dirty="0" smtClean="0">
                <a:sym typeface="Wingdings"/>
              </a:rPr>
              <a:t>Type </a:t>
            </a:r>
            <a:r>
              <a:rPr lang="en-US" b="1" dirty="0" smtClean="0">
                <a:sym typeface="Wingdings"/>
              </a:rPr>
              <a:t>CMD</a:t>
            </a:r>
            <a:r>
              <a:rPr lang="en-US" dirty="0" smtClean="0">
                <a:sym typeface="Wingdings"/>
              </a:rPr>
              <a:t> hit enter</a:t>
            </a:r>
          </a:p>
          <a:p>
            <a:r>
              <a:rPr lang="en-US" dirty="0" smtClean="0">
                <a:sym typeface="Wingdings"/>
              </a:rPr>
              <a:t>In Windows terminal, type </a:t>
            </a:r>
            <a:r>
              <a:rPr lang="en-US" b="1" dirty="0" err="1" smtClean="0">
                <a:sym typeface="Wingdings"/>
              </a:rPr>
              <a:t>ipython</a:t>
            </a:r>
            <a:r>
              <a:rPr lang="en-US" b="1" dirty="0" smtClean="0">
                <a:sym typeface="Wingdings"/>
              </a:rPr>
              <a:t> notebook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7" y="1568622"/>
            <a:ext cx="5081493" cy="5250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reproducible research?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procedure = same results</a:t>
            </a:r>
          </a:p>
          <a:p>
            <a:r>
              <a:rPr lang="en-US" dirty="0" smtClean="0"/>
              <a:t>Transparent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verify the results</a:t>
            </a:r>
          </a:p>
          <a:p>
            <a:r>
              <a:rPr lang="en-US" dirty="0" smtClean="0"/>
              <a:t>You want to test the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It is required </a:t>
            </a:r>
            <a:r>
              <a:rPr lang="en-US" dirty="0" smtClean="0"/>
              <a:t>by scientific journals</a:t>
            </a:r>
            <a:endParaRPr lang="en-US" dirty="0" smtClean="0"/>
          </a:p>
          <a:p>
            <a:r>
              <a:rPr lang="en-US" dirty="0" smtClean="0"/>
              <a:t>You want to</a:t>
            </a:r>
            <a:r>
              <a:rPr lang="en-US" dirty="0" smtClean="0"/>
              <a:t> collaborate </a:t>
            </a:r>
            <a:r>
              <a:rPr lang="en-US" dirty="0" smtClean="0"/>
              <a:t>with other researchers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collaborator wants the 4000</a:t>
            </a:r>
            <a:r>
              <a:rPr lang="en-US" baseline="30000" dirty="0" smtClean="0"/>
              <a:t>th</a:t>
            </a:r>
            <a:r>
              <a:rPr lang="en-US" dirty="0" smtClean="0"/>
              <a:t> value in numerical order</a:t>
            </a:r>
          </a:p>
          <a:p>
            <a:r>
              <a:rPr lang="en-US" dirty="0" smtClean="0"/>
              <a:t>You run this in a second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ort </a:t>
            </a:r>
            <a:r>
              <a:rPr lang="en-US" dirty="0" err="1" smtClean="0"/>
              <a:t>longOutput.txt</a:t>
            </a:r>
            <a:r>
              <a:rPr lang="en-US" dirty="0" smtClean="0"/>
              <a:t> | head -4000 | tail -1</a:t>
            </a:r>
          </a:p>
          <a:p>
            <a:r>
              <a:rPr lang="en-US" dirty="0" smtClean="0"/>
              <a:t>Result = 5505</a:t>
            </a:r>
          </a:p>
          <a:p>
            <a:r>
              <a:rPr lang="en-US" dirty="0" smtClean="0"/>
              <a:t>He/she uses the result for his/her grant proposal, research design, experiment,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needed to reproduce research/analysis?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Software, compiler, </a:t>
            </a:r>
            <a:r>
              <a:rPr lang="en-US" dirty="0" smtClean="0"/>
              <a:t>interpreter, OS</a:t>
            </a:r>
          </a:p>
          <a:p>
            <a:r>
              <a:rPr lang="en-US" dirty="0" smtClean="0"/>
              <a:t>Machine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rotocol / computer code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Image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452923" y="3708328"/>
            <a:ext cx="303707" cy="2264141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22285" y="4584339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IPython</a:t>
            </a:r>
            <a:r>
              <a:rPr lang="en-US" sz="2400" dirty="0" smtClean="0"/>
              <a:t> notebook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14" y="1780931"/>
            <a:ext cx="4455594" cy="4078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lab notebook?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1410">
            <a:off x="774715" y="1689874"/>
            <a:ext cx="3753285" cy="4642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b="1" dirty="0" smtClean="0"/>
              <a:t>A general purpose, high-level programming language</a:t>
            </a:r>
          </a:p>
          <a:p>
            <a:pPr lvl="1"/>
            <a:r>
              <a:rPr lang="en-US" b="1" dirty="0" smtClean="0"/>
              <a:t>Free and open source</a:t>
            </a:r>
          </a:p>
          <a:p>
            <a:pPr lvl="1"/>
            <a:r>
              <a:rPr lang="en-US" b="1" dirty="0" smtClean="0"/>
              <a:t>Easy to learn</a:t>
            </a:r>
          </a:p>
          <a:p>
            <a:pPr lvl="1"/>
            <a:r>
              <a:rPr lang="en-US" b="1" dirty="0" smtClean="0"/>
              <a:t>Batteries </a:t>
            </a:r>
            <a:r>
              <a:rPr lang="en-US" b="1" dirty="0" smtClean="0"/>
              <a:t>included </a:t>
            </a:r>
            <a:r>
              <a:rPr lang="en-US" dirty="0" smtClean="0"/>
              <a:t>(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BioPython</a:t>
            </a:r>
            <a:r>
              <a:rPr lang="en-US" dirty="0" smtClean="0"/>
              <a:t>, etc.)</a:t>
            </a:r>
            <a:endParaRPr lang="en-US" b="1" dirty="0" smtClean="0"/>
          </a:p>
          <a:p>
            <a:pPr lvl="1"/>
            <a:r>
              <a:rPr lang="en-US" dirty="0" smtClean="0"/>
              <a:t>Used by Google, NASA, YouTube, Industrial lights and magic etc</a:t>
            </a:r>
          </a:p>
          <a:p>
            <a:pPr lvl="1"/>
            <a:r>
              <a:rPr lang="en-US" dirty="0" smtClean="0"/>
              <a:t>Interpreted (no edit-compile-debug cycle)</a:t>
            </a:r>
          </a:p>
          <a:p>
            <a:pPr lvl="1"/>
            <a:r>
              <a:rPr lang="en-US" dirty="0" smtClean="0"/>
              <a:t>Support object oriented, functional and</a:t>
            </a:r>
            <a:r>
              <a:rPr lang="en-US" dirty="0" smtClean="0"/>
              <a:t> </a:t>
            </a:r>
            <a:r>
              <a:rPr lang="en-US" dirty="0" smtClean="0"/>
              <a:t>imperative</a:t>
            </a:r>
            <a:r>
              <a:rPr lang="en-US" dirty="0" smtClean="0"/>
              <a:t> </a:t>
            </a:r>
            <a:r>
              <a:rPr lang="en-US" dirty="0" smtClean="0"/>
              <a:t>programming paradigms</a:t>
            </a:r>
          </a:p>
          <a:p>
            <a:pPr lvl="1"/>
            <a:r>
              <a:rPr lang="en-US" dirty="0" smtClean="0"/>
              <a:t>C, Java (</a:t>
            </a:r>
            <a:r>
              <a:rPr lang="en-US" dirty="0" err="1" smtClean="0"/>
              <a:t>Jython</a:t>
            </a:r>
            <a:r>
              <a:rPr lang="en-US" dirty="0" smtClean="0"/>
              <a:t>), .NET (</a:t>
            </a:r>
            <a:r>
              <a:rPr lang="en-US" dirty="0" err="1" smtClean="0"/>
              <a:t>IronPython</a:t>
            </a:r>
            <a:r>
              <a:rPr lang="en-US" dirty="0" smtClean="0"/>
              <a:t>) and Python (</a:t>
            </a:r>
            <a:r>
              <a:rPr lang="en-US" dirty="0" err="1" smtClean="0"/>
              <a:t>PyPy</a:t>
            </a:r>
            <a:r>
              <a:rPr lang="en-US" dirty="0" smtClean="0"/>
              <a:t>) implementation are available</a:t>
            </a:r>
          </a:p>
          <a:p>
            <a:pPr lvl="1"/>
            <a:r>
              <a:rPr lang="en-US" dirty="0" smtClean="0"/>
              <a:t>It’s been around for more than 20 years!!</a:t>
            </a:r>
          </a:p>
          <a:p>
            <a:pPr lvl="1"/>
            <a:r>
              <a:rPr lang="en-US" dirty="0" smtClean="0"/>
              <a:t>Learn more at </a:t>
            </a:r>
            <a:r>
              <a:rPr lang="en-US" dirty="0" err="1" smtClean="0"/>
              <a:t>www.python.org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01" y="635064"/>
            <a:ext cx="1276528" cy="1228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IPython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interactive shell + cool features</a:t>
            </a:r>
          </a:p>
          <a:p>
            <a:pPr lvl="1"/>
            <a:r>
              <a:rPr lang="en-US" dirty="0" smtClean="0"/>
              <a:t>Text interface</a:t>
            </a:r>
          </a:p>
          <a:p>
            <a:pPr lvl="1"/>
            <a:r>
              <a:rPr lang="en-US" dirty="0" smtClean="0"/>
              <a:t>GUI interface (Qt backend)</a:t>
            </a:r>
          </a:p>
          <a:p>
            <a:pPr lvl="1"/>
            <a:r>
              <a:rPr lang="en-US" dirty="0" smtClean="0"/>
              <a:t>Web interface (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Parallel computing</a:t>
            </a:r>
          </a:p>
          <a:p>
            <a:pPr lvl="1"/>
            <a:r>
              <a:rPr lang="en-US" dirty="0" smtClean="0"/>
              <a:t>And many more!</a:t>
            </a:r>
          </a:p>
          <a:p>
            <a:pPr lvl="1"/>
            <a:r>
              <a:rPr lang="en-US" dirty="0" smtClean="0"/>
              <a:t>Check out </a:t>
            </a:r>
            <a:r>
              <a:rPr lang="en-US" dirty="0" err="1" smtClean="0"/>
              <a:t>www.ipython.org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95" y="2346963"/>
            <a:ext cx="4554725" cy="3498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 shell + web interface</a:t>
            </a:r>
          </a:p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Inline plot, image, video</a:t>
            </a:r>
          </a:p>
          <a:p>
            <a:pPr lvl="1"/>
            <a:r>
              <a:rPr lang="en-US" dirty="0" smtClean="0"/>
              <a:t>HTML, LATEX, JavaScript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Other languages (Perl, R, Octave)</a:t>
            </a:r>
          </a:p>
          <a:p>
            <a:r>
              <a:rPr lang="en-US" dirty="0" smtClean="0"/>
              <a:t>Output format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Plain text</a:t>
            </a:r>
          </a:p>
          <a:p>
            <a:pPr lvl="1"/>
            <a:r>
              <a:rPr lang="en-US" dirty="0" smtClean="0"/>
              <a:t>Python 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371</Words>
  <Application>Microsoft Macintosh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Reproducible Research with IPython Notebook</vt:lpstr>
      <vt:lpstr>What is reproducible research?</vt:lpstr>
      <vt:lpstr>Why do we care?</vt:lpstr>
      <vt:lpstr>Example</vt:lpstr>
      <vt:lpstr>What is needed to reproduce research/analysis?</vt:lpstr>
      <vt:lpstr>What is lab notebook?</vt:lpstr>
      <vt:lpstr>What is Python?</vt:lpstr>
      <vt:lpstr>What is IPython?</vt:lpstr>
      <vt:lpstr>What is IPython Notebook</vt:lpstr>
      <vt:lpstr>Let’s get started</vt:lpstr>
      <vt:lpstr>Launch IPython notebook</vt:lpstr>
    </vt:vector>
  </TitlesOfParts>
  <Company>Michigan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with IPython Notebook</dc:title>
  <dc:creator>Likit Preeyanon</dc:creator>
  <cp:lastModifiedBy>Likit Preeyanon</cp:lastModifiedBy>
  <cp:revision>23</cp:revision>
  <dcterms:created xsi:type="dcterms:W3CDTF">2013-05-21T04:43:27Z</dcterms:created>
  <dcterms:modified xsi:type="dcterms:W3CDTF">2013-05-21T14:09:34Z</dcterms:modified>
</cp:coreProperties>
</file>