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57" autoAdjust="0"/>
  </p:normalViewPr>
  <p:slideViewPr>
    <p:cSldViewPr>
      <p:cViewPr>
        <p:scale>
          <a:sx n="52" d="100"/>
          <a:sy n="52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85C7-1BFB-4382-A8C1-0A4498588DA1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82A7-BC69-4F71-AD55-7702B2B6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the intrepid young scientists you are…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8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to discover that its been relegated to cybernetic oblivion.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Keeps track of each file</a:t>
            </a:r>
            <a:r>
              <a:rPr lang="en-US" baseline="0" dirty="0" smtClean="0"/>
              <a:t> line by line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Can give a listing of which lines were edited, when, and by whom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Lets your revert to older versions when things hit the fan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Can track history</a:t>
            </a:r>
            <a:r>
              <a:rPr lang="en-US" baseline="0" dirty="0" smtClean="0"/>
              <a:t> in multiple locations, and then merge together the results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Or, in the simplest case, notifies you when your changes are in conflict with other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9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repo itself is just a file that tracks</a:t>
            </a:r>
            <a:r>
              <a:rPr lang="en-US" baseline="0" dirty="0" smtClean="0"/>
              <a:t> the history and content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repo files will be hidden, and can be viewed by making hidden files visible, but you won’t need to edit them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repo can be cloned</a:t>
            </a:r>
            <a:r>
              <a:rPr lang="en-US" baseline="0" dirty="0" smtClean="0"/>
              <a:t> (copied), and changes from other repos can be combined with different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, and create an account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It’s free, and just needs a username</a:t>
            </a:r>
            <a:r>
              <a:rPr lang="en-US" baseline="0" dirty="0" smtClean="0"/>
              <a:t> and email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Creating a repo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won’t add a readme yet, because you already</a:t>
            </a:r>
            <a:r>
              <a:rPr lang="en-US" baseline="0" dirty="0" smtClean="0"/>
              <a:t> have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82A7-BC69-4F71-AD55-7702B2B6B14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2C94-6544-4E16-B9D8-BC9895C429B2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9A54-794E-4A42-937F-0882EB0B3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ygamer.com/photos/uncategorized/2008/09/16/brilliant.jpg" TargetMode="External"/><Relationship Id="rId2" Type="http://schemas.openxmlformats.org/officeDocument/2006/relationships/hyperlink" Target="http://ragefac.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[And why you should use it]</a:t>
            </a:r>
          </a:p>
          <a:p>
            <a:endParaRPr lang="en-US" dirty="0"/>
          </a:p>
          <a:p>
            <a:r>
              <a:rPr lang="en-US" dirty="0" smtClean="0"/>
              <a:t>Chris </a:t>
            </a:r>
            <a:r>
              <a:rPr lang="en-US" dirty="0" err="1" smtClean="0"/>
              <a:t>Welcher</a:t>
            </a:r>
            <a:endParaRPr lang="en-US" dirty="0" smtClean="0"/>
          </a:p>
          <a:p>
            <a:r>
              <a:rPr lang="en-US" dirty="0" smtClean="0"/>
              <a:t>5/21/2013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ecshunayt\Desktop\forever-alonev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0"/>
            <a:ext cx="4178299" cy="41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9049" y="55626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By midnight.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810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Wellll</a:t>
            </a:r>
            <a:r>
              <a:rPr lang="en-US" dirty="0" smtClean="0"/>
              <a:t>, that didn’t work out so well. Guess I’ll just have to switch it back to the way it was! I’ll just pull up that old file…”</a:t>
            </a:r>
            <a:endParaRPr lang="en-US" dirty="0"/>
          </a:p>
        </p:txBody>
      </p:sp>
      <p:pic>
        <p:nvPicPr>
          <p:cNvPr id="9218" name="Picture 2" descr="C:\Users\secshunayt\Desktop\gentle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18" y="914400"/>
            <a:ext cx="3621316" cy="44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ecshunayt\Desktop\terrifi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5294146" cy="37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1054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“Where has it gone…”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cshunayt\Desktop\KeyboardFaceSmash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02229"/>
            <a:ext cx="3124200" cy="22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4114800"/>
            <a:ext cx="594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“Oh, the humanity! What cruel twist of fate finds me in this dark time!</a:t>
            </a:r>
          </a:p>
          <a:p>
            <a:pPr algn="ctr"/>
            <a:r>
              <a:rPr lang="en-US" sz="2800" dirty="0" smtClean="0"/>
              <a:t>IF ONLY WE USED VERSION CONTROL!!!”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30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gives you a history of all the changes that have been made to a file or set of files</a:t>
            </a:r>
          </a:p>
          <a:p>
            <a:r>
              <a:rPr lang="en-US" dirty="0" smtClean="0"/>
              <a:t>It’s like an infinite undo button for your code, and much more…</a:t>
            </a:r>
            <a:endParaRPr lang="en-US" dirty="0"/>
          </a:p>
        </p:txBody>
      </p:sp>
      <p:pic>
        <p:nvPicPr>
          <p:cNvPr id="12290" name="Picture 2" descr="C:\Users\secshunayt\Desktop\brillia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249527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9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Version control can also keep track of changes made by different authors, without conflicts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google</a:t>
            </a:r>
            <a:r>
              <a:rPr lang="en-US" dirty="0" smtClean="0"/>
              <a:t> docs, without that group member constantly inserting profanities (well, 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2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purposes, we’ll be using a version control system called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 distributed version control system which is easy to learn and quite powerful</a:t>
            </a:r>
          </a:p>
          <a:p>
            <a:r>
              <a:rPr lang="en-US" dirty="0" smtClean="0"/>
              <a:t>Originally designed to manage the core of the Linux operating system</a:t>
            </a:r>
          </a:p>
          <a:p>
            <a:r>
              <a:rPr lang="en-US" dirty="0" smtClean="0"/>
              <a:t>Only requires a few easy commands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8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creates a “repository” or “repo” in the directory containing your files</a:t>
            </a:r>
          </a:p>
          <a:p>
            <a:r>
              <a:rPr lang="en-US" dirty="0" smtClean="0"/>
              <a:t>You tell </a:t>
            </a:r>
            <a:r>
              <a:rPr lang="en-US" dirty="0" err="1" smtClean="0"/>
              <a:t>Git</a:t>
            </a:r>
            <a:r>
              <a:rPr lang="en-US" dirty="0" smtClean="0"/>
              <a:t> which files you want it to track</a:t>
            </a:r>
          </a:p>
          <a:p>
            <a:r>
              <a:rPr lang="en-US" dirty="0" smtClean="0"/>
              <a:t>When you want to set a checkpoint, you “commit” your changes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secshunayt\Desktop\git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3961"/>
            <a:ext cx="3548384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5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using a public repo server called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keeps a copy of your repository, which you can “push” changes to and “pull” changes from</a:t>
            </a:r>
          </a:p>
          <a:p>
            <a:r>
              <a:rPr lang="en-US" dirty="0" smtClean="0"/>
              <a:t>This let’s you have multiple repos of the same project, which can be kept synchronized with the “master” copy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www.github.com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928341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But enough of that, let’s start version controlling!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691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29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“What shall I work on today?”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76400"/>
            <a:ext cx="3793787" cy="2971800"/>
          </a:xfrm>
        </p:spPr>
      </p:pic>
    </p:spTree>
    <p:extLst>
      <p:ext uri="{BB962C8B-B14F-4D97-AF65-F5344CB8AC3E}">
        <p14:creationId xmlns:p14="http://schemas.microsoft.com/office/powerpoint/2010/main" val="38037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secshunayt\Desktop\createrep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107363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6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you’ll need to navigate to your directory</a:t>
            </a:r>
          </a:p>
          <a:p>
            <a:r>
              <a:rPr lang="en-US" dirty="0" smtClean="0"/>
              <a:t>Open up </a:t>
            </a:r>
            <a:r>
              <a:rPr lang="en-US" dirty="0" err="1" smtClean="0"/>
              <a:t>git</a:t>
            </a:r>
            <a:r>
              <a:rPr lang="en-US" dirty="0" smtClean="0"/>
              <a:t>, and navigate to your project</a:t>
            </a:r>
          </a:p>
          <a:p>
            <a:r>
              <a:rPr lang="en-US" dirty="0" smtClean="0"/>
              <a:t>In this version for Windows, your root drive (the C: drive) is called /c, your personal network space is ‘/</a:t>
            </a:r>
            <a:r>
              <a:rPr lang="en-US" smtClean="0"/>
              <a:t>p’, and </a:t>
            </a:r>
            <a:r>
              <a:rPr lang="en-US" dirty="0" smtClean="0"/>
              <a:t>directories are separated by ‘/’</a:t>
            </a:r>
          </a:p>
          <a:p>
            <a:r>
              <a:rPr lang="en-US" dirty="0" smtClean="0"/>
              <a:t>So, you can use:</a:t>
            </a:r>
          </a:p>
          <a:p>
            <a:pPr lvl="1"/>
            <a:r>
              <a:rPr lang="en-US" dirty="0" smtClean="0"/>
              <a:t>“cd /p/path/to/your/project”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2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run: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This initializes a repo</a:t>
            </a:r>
          </a:p>
          <a:p>
            <a:r>
              <a:rPr lang="en-US" dirty="0" smtClean="0"/>
              <a:t>Then,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add &lt;your files&gt;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add .” will add everything in your directory</a:t>
            </a:r>
          </a:p>
          <a:p>
            <a:pPr lvl="1"/>
            <a:r>
              <a:rPr lang="en-US" dirty="0" smtClean="0"/>
              <a:t>This tells </a:t>
            </a:r>
            <a:r>
              <a:rPr lang="en-US" dirty="0" err="1" smtClean="0"/>
              <a:t>git</a:t>
            </a:r>
            <a:r>
              <a:rPr lang="en-US" dirty="0" smtClean="0"/>
              <a:t> which files to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6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you want to commit your first changes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commit –m “some message”</a:t>
            </a:r>
          </a:p>
          <a:p>
            <a:pPr lvl="1"/>
            <a:r>
              <a:rPr lang="en-US" dirty="0" smtClean="0"/>
              <a:t>The –m flag tells </a:t>
            </a:r>
            <a:r>
              <a:rPr lang="en-US" dirty="0" err="1" smtClean="0"/>
              <a:t>git</a:t>
            </a:r>
            <a:r>
              <a:rPr lang="en-US" dirty="0" smtClean="0"/>
              <a:t> to include a message about the changes</a:t>
            </a:r>
          </a:p>
          <a:p>
            <a:pPr lvl="1"/>
            <a:r>
              <a:rPr lang="en-US" dirty="0" smtClean="0"/>
              <a:t>At first this can be something like “initialized repo,” but for other changes you’ll want something more descriptive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14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tell the local repo about your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 to your repo&gt;”</a:t>
            </a:r>
          </a:p>
          <a:p>
            <a:pPr lvl="1"/>
            <a:r>
              <a:rPr lang="en-US" dirty="0" smtClean="0"/>
              <a:t>This can just be copied from the page after your </a:t>
            </a:r>
            <a:r>
              <a:rPr lang="en-US" dirty="0" err="1" smtClean="0"/>
              <a:t>GitHub</a:t>
            </a:r>
            <a:r>
              <a:rPr lang="en-US" dirty="0" smtClean="0"/>
              <a:t> repo is created</a:t>
            </a:r>
          </a:p>
          <a:p>
            <a:r>
              <a:rPr lang="en-US" dirty="0" smtClean="0"/>
              <a:t>Now, push our local files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push –u origin master”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88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667000"/>
            <a:ext cx="5105400" cy="762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location of your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pic>
        <p:nvPicPr>
          <p:cNvPr id="1026" name="Picture 2" descr="P:\gitcl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8004131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New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future, you can just add the files you’re currently working on with “</a:t>
            </a:r>
            <a:r>
              <a:rPr lang="en-US" dirty="0" err="1" smtClean="0"/>
              <a:t>git</a:t>
            </a:r>
            <a:r>
              <a:rPr lang="en-US" dirty="0" smtClean="0"/>
              <a:t> add”</a:t>
            </a:r>
          </a:p>
          <a:p>
            <a:r>
              <a:rPr lang="en-US" dirty="0" smtClean="0"/>
              <a:t>When you want to push changes to </a:t>
            </a:r>
            <a:r>
              <a:rPr lang="en-US" dirty="0" err="1" smtClean="0"/>
              <a:t>GitHub</a:t>
            </a:r>
            <a:r>
              <a:rPr lang="en-US" dirty="0" smtClean="0"/>
              <a:t>, just use “</a:t>
            </a:r>
            <a:r>
              <a:rPr lang="en-US" dirty="0" err="1" smtClean="0"/>
              <a:t>git</a:t>
            </a:r>
            <a:r>
              <a:rPr lang="en-US" dirty="0" smtClean="0"/>
              <a:t> push”</a:t>
            </a:r>
          </a:p>
          <a:p>
            <a:r>
              <a:rPr lang="en-US" dirty="0" smtClean="0"/>
              <a:t>The repo can be cloned to any other computer using “</a:t>
            </a:r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dirty="0" err="1" smtClean="0"/>
              <a:t>url</a:t>
            </a:r>
            <a:r>
              <a:rPr lang="en-US" dirty="0" smtClean="0"/>
              <a:t> to repo&gt;”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website provides the URL for your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98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Moar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has a host of other features:</a:t>
            </a:r>
          </a:p>
          <a:p>
            <a:pPr lvl="1"/>
            <a:r>
              <a:rPr lang="en-US" dirty="0" smtClean="0"/>
              <a:t>diff: shows differences between files</a:t>
            </a:r>
          </a:p>
          <a:p>
            <a:pPr lvl="1"/>
            <a:r>
              <a:rPr lang="en-US" dirty="0" smtClean="0"/>
              <a:t>merge: cleanly merges in changes from conflicting file version</a:t>
            </a:r>
          </a:p>
          <a:p>
            <a:pPr lvl="1"/>
            <a:r>
              <a:rPr lang="en-US" dirty="0" smtClean="0"/>
              <a:t>branch: creates a working copy of a repo to be merged back at a later date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init: create a new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pull: pull changes from a remote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push: push/send changes to a remote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clone: create a local copy of a </a:t>
            </a:r>
            <a:r>
              <a:rPr lang="en-US" dirty="0" smtClean="0"/>
              <a:t>repo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git-scm.com/documentation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“rage comic” </a:t>
            </a:r>
            <a:r>
              <a:rPr lang="en-US" dirty="0"/>
              <a:t>images courtesy of </a:t>
            </a:r>
            <a:r>
              <a:rPr lang="en-US" dirty="0">
                <a:hlinkClick r:id="rId2"/>
              </a:rPr>
              <a:t>http://ragefac.es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“brilliant!” meme </a:t>
            </a:r>
            <a:r>
              <a:rPr lang="en-US" dirty="0"/>
              <a:t>image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www.brainygamer.com/photos/uncategorized/2008/09/16/brilliant.jpg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Logo from </a:t>
            </a:r>
            <a:r>
              <a:rPr lang="en-US" dirty="0">
                <a:hlinkClick r:id="rId4"/>
              </a:rPr>
              <a:t>http://git-scm.com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cshunayt\Desktop\trollp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50292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71257" y="38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*scroll*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*scroll*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495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*scroll*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571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*scroll*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5086" y="193687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*click*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9700" y="58662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*click*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8900" y="495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*click*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cshunayt\Desktop\thoughtfu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9" y="3886200"/>
            <a:ext cx="1905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62400" y="3879388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“I bet it </a:t>
            </a:r>
            <a:r>
              <a:rPr lang="en-US" sz="2800" i="1" dirty="0" smtClean="0"/>
              <a:t>could </a:t>
            </a:r>
            <a:r>
              <a:rPr lang="en-US" sz="2800" dirty="0" smtClean="0"/>
              <a:t>run a little faster… and what would the harm be?”</a:t>
            </a:r>
            <a:endParaRPr lang="en-US" sz="2800" dirty="0"/>
          </a:p>
        </p:txBody>
      </p:sp>
      <p:pic>
        <p:nvPicPr>
          <p:cNvPr id="2051" name="Picture 3" descr="C:\Users\secshunayt\Desktop\myste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9960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cshunayt\Desktop\challenge-accep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5539093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ecshunayt\Desktop\pokerfa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42" y="761999"/>
            <a:ext cx="3810980" cy="59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177534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hour later…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6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cshunayt\Desktop\clever-gir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4073525" cy="31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2600" y="2362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 hours later…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1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ecshunayt\Desktop\facepalm-startre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639804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5454449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Early afternoon…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94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cshunayt\Desktop\work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4354512" cy="44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2856" y="52578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‘Round 5 o’clock…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31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949</Words>
  <Application>Microsoft Office PowerPoint</Application>
  <PresentationFormat>On-screen Show (4:3)</PresentationFormat>
  <Paragraphs>112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Version Control!</vt:lpstr>
      <vt:lpstr>“What shall I work on today?”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version control?</vt:lpstr>
      <vt:lpstr>What is version control?</vt:lpstr>
      <vt:lpstr>Git</vt:lpstr>
      <vt:lpstr>How it Works</vt:lpstr>
      <vt:lpstr>GitHub</vt:lpstr>
      <vt:lpstr>www.github.com</vt:lpstr>
      <vt:lpstr>PowerPoint Presentation</vt:lpstr>
      <vt:lpstr>Creating your Repo</vt:lpstr>
      <vt:lpstr>PowerPoint Presentation</vt:lpstr>
      <vt:lpstr>PowerPoint Presentation</vt:lpstr>
      <vt:lpstr>PowerPoint Presentation</vt:lpstr>
      <vt:lpstr>PowerPoint Presentation</vt:lpstr>
      <vt:lpstr>Committing New Changes</vt:lpstr>
      <vt:lpstr>Moar!</vt:lpstr>
      <vt:lpstr>Summary</vt:lpstr>
      <vt:lpstr>Image 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Control!</dc:title>
  <dc:creator>Christopher Welcher</dc:creator>
  <cp:lastModifiedBy>Christopher Welcher</cp:lastModifiedBy>
  <cp:revision>20</cp:revision>
  <dcterms:created xsi:type="dcterms:W3CDTF">2013-05-21T08:36:30Z</dcterms:created>
  <dcterms:modified xsi:type="dcterms:W3CDTF">2013-05-22T17:02:23Z</dcterms:modified>
</cp:coreProperties>
</file>