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71" r:id="rId5"/>
    <p:sldId id="270" r:id="rId6"/>
    <p:sldId id="272" r:id="rId7"/>
    <p:sldId id="269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3"/>
    <p:restoredTop sz="94679"/>
  </p:normalViewPr>
  <p:slideViewPr>
    <p:cSldViewPr snapToGrid="0" snapToObjects="1">
      <p:cViewPr varScale="1">
        <p:scale>
          <a:sx n="83" d="100"/>
          <a:sy n="83" d="100"/>
        </p:scale>
        <p:origin x="15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16BAA3-1EA6-4CB4-AA6B-5D86BC97DC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quiz today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1E7AADF5-C385-4FF9-8CA8-32463D9457A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03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Dress</a:t>
            </a:r>
            <a:r>
              <a:rPr lang="en-US" baseline="0" dirty="0" smtClean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286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878A602B-68EA-43A7-9D82-A6BDD71CEBA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23766-C8FE-4954-A481-61D943329F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E2E48-676D-414D-B1BB-1E891863966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FF2CDD-A3E4-4F4C-AF00-53FCE43871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</a:t>
            </a:r>
            <a:r>
              <a:rPr lang="en-US" sz="25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school treats these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to 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liked the course, don’t say nice things about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 (though we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that of course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 me what topics you thought were most exciting or useful</a:t>
            </a: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Class: Your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minutes long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minutes showing off your extra features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~5 minutes explaining JUST ONE technical decision in detail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be a design decision, feature implementation, or tricky bug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6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1" y="192504"/>
            <a:ext cx="7048370" cy="6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time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IS </a:t>
            </a:r>
            <a:r>
              <a:rPr lang="en-US" sz="2000" b="0" i="1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TOMORROW!!!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147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29</dc:title>
  <dc:subject/>
  <dc:creator>Gregory Aaron Wilkin</dc:creator>
  <dc:description/>
  <cp:lastModifiedBy>Yoder, Jason A</cp:lastModifiedBy>
  <cp:revision>26</cp:revision>
  <cp:lastPrinted>2015-11-11T12:59:18Z</cp:lastPrinted>
  <dcterms:created xsi:type="dcterms:W3CDTF">2015-02-18T19:58:51Z</dcterms:created>
  <dcterms:modified xsi:type="dcterms:W3CDTF">2018-05-14T18:40:28Z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Company">
    <vt:lpwstr>RHIT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