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7"/>
  </p:notesMasterIdLst>
  <p:sldIdLst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1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A2D770D-EC4B-4169-9E76-C4A87075EAC7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quiz today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Bring a copy of the TemperatureHumididtySensor, TemperatureHumididtySensorWithButtons, RandomTemperatureHumididtySensor, and TempHumidityMonitorMain</a:t>
            </a:r>
          </a:p>
        </p:txBody>
      </p:sp>
      <p:sp>
        <p:nvSpPr>
          <p:cNvPr id="1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8A37A23-285E-4A04-8357-778D00D9DEB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7582926-DCA7-47F0-B34E-E1B055B9B5D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5/17/17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3930A59-9ED8-4B40-8E13-8304FB5CF3C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5/17/17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8026C5D-5751-4547-BFEF-CA1149D7BBF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5/17/17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94EDC9F-E3A7-4B79-A99C-0D6D858D1BB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CSSE 220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More with Threads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285840" y="6242040"/>
            <a:ext cx="5657400" cy="36468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Checkout </a:t>
            </a:r>
            <a:r>
              <a:rPr lang="en-US" sz="1800" b="0" i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ThreadProblems</a:t>
            </a:r>
            <a:r>
              <a:rPr lang="en-US" sz="1800" b="0" i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SVN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 Problems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pairs or individually, do the problems in Thread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 Project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time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sure everyone is getting a chance to drive.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55</Words>
  <Application>Microsoft Macintosh PowerPoint</Application>
  <PresentationFormat>On-screen Show (4:3)</PresentationFormat>
  <Paragraphs>13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Calibri</vt:lpstr>
      <vt:lpstr>DejaVu Sans</vt:lpstr>
      <vt:lpstr>Symbol</vt:lpstr>
      <vt:lpstr>Times New Roman</vt:lpstr>
      <vt:lpstr>Wingdings</vt:lpstr>
      <vt:lpstr>Arial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Company>RHIT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220 Day 27</dc:title>
  <dc:subject/>
  <dc:creator>Gregory Aaron Wilkin</dc:creator>
  <dc:description/>
  <cp:lastModifiedBy>Matt Boutell</cp:lastModifiedBy>
  <cp:revision>15</cp:revision>
  <cp:lastPrinted>2015-02-12T23:43:30Z</cp:lastPrinted>
  <dcterms:created xsi:type="dcterms:W3CDTF">2015-02-12T23:27:22Z</dcterms:created>
  <dcterms:modified xsi:type="dcterms:W3CDTF">2017-11-08T16:33:10Z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RHIT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</Properties>
</file>