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59" r:id="rId6"/>
    <p:sldId id="262" r:id="rId7"/>
    <p:sldId id="270" r:id="rId8"/>
    <p:sldId id="273" r:id="rId9"/>
    <p:sldId id="274" r:id="rId10"/>
    <p:sldId id="261" r:id="rId11"/>
    <p:sldId id="260" r:id="rId12"/>
    <p:sldId id="275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07" autoAdjust="0"/>
  </p:normalViewPr>
  <p:slideViewPr>
    <p:cSldViewPr>
      <p:cViewPr varScale="1">
        <p:scale>
          <a:sx n="122" d="100"/>
          <a:sy n="122" d="100"/>
        </p:scale>
        <p:origin x="1296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TA INSTRUCTIONS:</a:t>
            </a:r>
          </a:p>
          <a:p>
            <a:r>
              <a:rPr lang="en-US" dirty="0" smtClean="0"/>
              <a:t>BE SURE TO WALK AROUND while students work</a:t>
            </a:r>
            <a:r>
              <a:rPr lang="en-US" baseline="0" dirty="0" smtClean="0"/>
              <a:t> </a:t>
            </a:r>
            <a:r>
              <a:rPr lang="en-US" dirty="0" smtClean="0"/>
              <a:t>on recursion examples and NUDGE in the right direction</a:t>
            </a:r>
          </a:p>
          <a:p>
            <a:endParaRPr lang="en-US" dirty="0" smtClean="0"/>
          </a:p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Be sure</a:t>
            </a:r>
            <a:r>
              <a:rPr lang="en-US" baseline="0" dirty="0" smtClean="0"/>
              <a:t> to start quiz BEFORE the break</a:t>
            </a:r>
          </a:p>
          <a:p>
            <a:r>
              <a:rPr lang="en-US" baseline="0" dirty="0" smtClean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startuml</a:t>
            </a:r>
            <a:endParaRPr lang="en-US" dirty="0" smtClean="0"/>
          </a:p>
          <a:p>
            <a:r>
              <a:rPr lang="en-US" dirty="0" err="1" smtClean="0"/>
              <a:t>skinparam</a:t>
            </a:r>
            <a:r>
              <a:rPr lang="en-US" dirty="0" smtClean="0"/>
              <a:t> style </a:t>
            </a:r>
            <a:r>
              <a:rPr lang="en-US" dirty="0" err="1" smtClean="0"/>
              <a:t>strictuml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BettingMain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currentMoney</a:t>
            </a:r>
            <a:endParaRPr lang="en-US" dirty="0" smtClean="0"/>
          </a:p>
          <a:p>
            <a:r>
              <a:rPr lang="en-US" dirty="0" err="1" smtClean="0"/>
              <a:t>handleCommand</a:t>
            </a:r>
            <a:r>
              <a:rPr lang="en-US" dirty="0" smtClean="0"/>
              <a:t>(command)</a:t>
            </a:r>
          </a:p>
          <a:p>
            <a:r>
              <a:rPr lang="en-US" dirty="0" err="1" smtClean="0"/>
              <a:t>handleRoll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handleNumberBet</a:t>
            </a:r>
            <a:r>
              <a:rPr lang="en-US" dirty="0" smtClean="0"/>
              <a:t>(</a:t>
            </a:r>
            <a:r>
              <a:rPr lang="en-US" dirty="0" err="1" smtClean="0"/>
              <a:t>betAmount</a:t>
            </a:r>
            <a:r>
              <a:rPr lang="en-US" dirty="0" smtClean="0"/>
              <a:t>, </a:t>
            </a:r>
            <a:r>
              <a:rPr lang="en-US" dirty="0" err="1" smtClean="0"/>
              <a:t>numberBetOn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handleOddEvenBet</a:t>
            </a:r>
            <a:r>
              <a:rPr lang="en-US" dirty="0" smtClean="0"/>
              <a:t>(</a:t>
            </a:r>
            <a:r>
              <a:rPr lang="en-US" dirty="0" err="1" smtClean="0"/>
              <a:t>oddOrEven</a:t>
            </a:r>
            <a:r>
              <a:rPr lang="en-US" dirty="0" smtClean="0"/>
              <a:t>, </a:t>
            </a:r>
            <a:r>
              <a:rPr lang="en-US" dirty="0" err="1" smtClean="0"/>
              <a:t>betAmount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interface Bet {</a:t>
            </a:r>
          </a:p>
          <a:p>
            <a:r>
              <a:rPr lang="en-US" dirty="0" err="1" smtClean="0"/>
              <a:t>isWinResult</a:t>
            </a:r>
            <a:r>
              <a:rPr lang="en-US" dirty="0" smtClean="0"/>
              <a:t>(</a:t>
            </a:r>
            <a:r>
              <a:rPr lang="en-US" dirty="0" err="1" smtClean="0"/>
              <a:t>rollResult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winAmount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NumberBet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numberBetOn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OddEvenBet</a:t>
            </a:r>
            <a:r>
              <a:rPr lang="en-US" dirty="0" smtClean="0"/>
              <a:t>{</a:t>
            </a:r>
          </a:p>
          <a:p>
            <a:r>
              <a:rPr lang="en-US" dirty="0" err="1" smtClean="0"/>
              <a:t>isEvenBet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HighBet</a:t>
            </a:r>
            <a:r>
              <a:rPr lang="en-US" dirty="0" smtClean="0"/>
              <a:t>{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-&gt;"*" Bet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.-&gt; </a:t>
            </a:r>
            <a:r>
              <a:rPr lang="en-US" dirty="0" err="1" smtClean="0"/>
              <a:t>HighBet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.-&gt; </a:t>
            </a:r>
            <a:r>
              <a:rPr lang="en-US" dirty="0" err="1" smtClean="0"/>
              <a:t>NumberBet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.-&gt; </a:t>
            </a:r>
            <a:r>
              <a:rPr lang="en-US" dirty="0" err="1" smtClean="0"/>
              <a:t>OddEvenBet</a:t>
            </a:r>
            <a:endParaRPr lang="en-US" dirty="0" smtClean="0"/>
          </a:p>
          <a:p>
            <a:r>
              <a:rPr lang="en-US" dirty="0" err="1" smtClean="0"/>
              <a:t>HighBet</a:t>
            </a:r>
            <a:r>
              <a:rPr lang="en-US" dirty="0" smtClean="0"/>
              <a:t> .-|&gt; Bet </a:t>
            </a:r>
          </a:p>
          <a:p>
            <a:r>
              <a:rPr lang="en-US" dirty="0" err="1" smtClean="0"/>
              <a:t>NumberBet</a:t>
            </a:r>
            <a:r>
              <a:rPr lang="en-US" dirty="0" smtClean="0"/>
              <a:t> .-|&gt; Bet </a:t>
            </a:r>
          </a:p>
          <a:p>
            <a:r>
              <a:rPr lang="en-US" dirty="0" err="1" smtClean="0"/>
              <a:t>OddEvenBet</a:t>
            </a:r>
            <a:r>
              <a:rPr lang="en-US" dirty="0" smtClean="0"/>
              <a:t> .-|&gt; Bet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interfaces</a:t>
            </a:r>
            <a:br>
              <a:rPr lang="en-US" dirty="0"/>
            </a:br>
            <a:r>
              <a:rPr lang="en-US" dirty="0"/>
              <a:t>More recursion</a:t>
            </a:r>
          </a:p>
          <a:p>
            <a:r>
              <a:rPr lang="en-US" dirty="0"/>
              <a:t>More fun?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88392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Import </a:t>
            </a:r>
            <a:r>
              <a:rPr lang="en-US" sz="2400" i="1" dirty="0" err="1"/>
              <a:t>RecursiveHelperFunctions</a:t>
            </a:r>
            <a:r>
              <a:rPr lang="en-US" sz="2400" dirty="0"/>
              <a:t> and </a:t>
            </a:r>
            <a:r>
              <a:rPr lang="en-US" sz="2400" i="1" dirty="0" err="1"/>
              <a:t>BettingInterfaces</a:t>
            </a:r>
            <a:r>
              <a:rPr lang="en-US" sz="2400" dirty="0"/>
              <a:t> from the repo</a:t>
            </a:r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in groups of 2-3…no one working alone</a:t>
            </a:r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it</a:t>
            </a:r>
          </a:p>
          <a:p>
            <a:r>
              <a:rPr lang="en-US" dirty="0"/>
              <a:t>Get myself or a TA to check out your UML</a:t>
            </a:r>
          </a:p>
          <a:p>
            <a:r>
              <a:rPr lang="en-US" dirty="0"/>
              <a:t>Once we sign off – start coding </a:t>
            </a:r>
          </a:p>
          <a:p>
            <a:pPr lvl="1"/>
            <a:r>
              <a:rPr lang="en-US" dirty="0"/>
              <a:t>You only need 1 computer for this one.  </a:t>
            </a:r>
          </a:p>
          <a:p>
            <a:pPr lvl="1"/>
            <a:r>
              <a:rPr lang="en-US" dirty="0"/>
              <a:t>I recommend you do each TODO one by one rather than doing everything in one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can, work with a classmate (some have been arranged, others not yet)</a:t>
            </a:r>
            <a:endParaRPr lang="en-US" dirty="0"/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Compare your UML solution to the final solution BEFORE you start coding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recommend you do each TODO one by one rather than doing everything in one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1938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  <p:pic>
        <p:nvPicPr>
          <p:cNvPr id="1026" name="Picture 2" descr="https://lh3.googleusercontent.com/avS3EF-xyZGG04tJF5XnFmcrDml7Lb7x93siJ11I91_VxpmeCrCGHBCtOZQHemjxpdp3PdAuMK3p9ly5XgMI3BcJzC2IEUJrxDemIbX9LgCQnNbajkySS-8K8usrJN9MRmYvqLwB">
            <a:hlinkClick r:id="rId3"/>
            <a:extLst>
              <a:ext uri="{FF2B5EF4-FFF2-40B4-BE49-F238E27FC236}">
                <a16:creationId xmlns:a16="http://schemas.microsoft.com/office/drawing/2014/main" id="{7FCD9B38-4D19-4FD3-8002-610FDB56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7" y="3429000"/>
            <a:ext cx="7786365" cy="20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Your interface will likely be called Bet</a:t>
            </a:r>
          </a:p>
          <a:p>
            <a:pPr marL="514350" indent="-514350">
              <a:buAutoNum type="arabicParenR"/>
            </a:pPr>
            <a:r>
              <a:rPr lang="en-US" dirty="0"/>
              <a:t>You should have 3 classes implementing Bet, one for each of the current types of bets in the code, one for the new one you’re being asked to implement</a:t>
            </a:r>
          </a:p>
          <a:p>
            <a:pPr marL="514350" indent="-514350">
              <a:buAutoNum type="arabicParenR"/>
            </a:pPr>
            <a:r>
              <a:rPr lang="en-US" dirty="0"/>
              <a:t>You’ll need to update the lists in main to a single </a:t>
            </a:r>
            <a:r>
              <a:rPr lang="en-US" dirty="0" err="1"/>
              <a:t>ArrayList</a:t>
            </a:r>
            <a:r>
              <a:rPr lang="en-US" dirty="0"/>
              <a:t>&lt;Bet&gt; (or some other storage method to main)</a:t>
            </a:r>
          </a:p>
        </p:txBody>
      </p:sp>
    </p:spTree>
    <p:extLst>
      <p:ext uri="{BB962C8B-B14F-4D97-AF65-F5344CB8AC3E}">
        <p14:creationId xmlns:p14="http://schemas.microsoft.com/office/powerpoint/2010/main" val="12161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8603"/>
            <a:ext cx="4495800" cy="43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6" y="1676400"/>
            <a:ext cx="4191000" cy="455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459672"/>
            <a:ext cx="2895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Using:</a:t>
            </a:r>
          </a:p>
          <a:p>
            <a:r>
              <a:rPr lang="en-US" dirty="0" err="1" smtClean="0"/>
              <a:t>skinparam</a:t>
            </a:r>
            <a:r>
              <a:rPr lang="en-US" dirty="0" smtClean="0"/>
              <a:t> </a:t>
            </a:r>
            <a:r>
              <a:rPr lang="en-US" dirty="0"/>
              <a:t>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smtClean="0"/>
              <a:t>UML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You can work with friends, but each of you should get the code working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0747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friend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the quiz problem together, then you can finish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Fibonacci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Calculate f(4) …where  </a:t>
            </a:r>
          </a:p>
          <a:p>
            <a:pPr marL="457200" lvl="1" indent="0">
              <a:buNone/>
            </a:pPr>
            <a:r>
              <a:rPr lang="en-US" dirty="0" smtClean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 smtClean="0"/>
              <a:t>Else if n is 1 or 2, then    f(n) = 1</a:t>
            </a:r>
          </a:p>
          <a:p>
            <a:r>
              <a:rPr lang="en-US" dirty="0" smtClean="0"/>
              <a:t>f(5) = f(4) + f(3)…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f(5)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f(4)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f(3)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f(1)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f(2)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f(3)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f(1)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f(2)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f(2)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f(6)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f(4)</a:t>
            </a:r>
            <a:endParaRPr lang="en-US" sz="2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f(3)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f(1)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f(2)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f(2)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Repeated calculations!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f(40) ?</a:t>
            </a:r>
          </a:p>
          <a:p>
            <a:r>
              <a:rPr lang="en-US" dirty="0" smtClean="0"/>
              <a:t>f(400) ?</a:t>
            </a:r>
          </a:p>
          <a:p>
            <a:endParaRPr lang="en-US" dirty="0"/>
          </a:p>
          <a:p>
            <a:r>
              <a:rPr lang="en-US" dirty="0" smtClean="0"/>
              <a:t>Open up Fibber.java </a:t>
            </a:r>
          </a:p>
          <a:p>
            <a:pPr lvl="1"/>
            <a:r>
              <a:rPr lang="en-US" dirty="0" smtClean="0"/>
              <a:t>(memoization package)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7398</TotalTime>
  <Words>1161</Words>
  <Application>Microsoft Office PowerPoint</Application>
  <PresentationFormat>On-screen Show (4:3)</PresentationFormat>
  <Paragraphs>213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RecursiveHelperFunctions</vt:lpstr>
      <vt:lpstr>What if the recursive call isn’t in the return?</vt:lpstr>
      <vt:lpstr>Frames for Tracing Recursive Code</vt:lpstr>
      <vt:lpstr>Recursive Fibonacci Number</vt:lpstr>
      <vt:lpstr>PowerPoint Presentation</vt:lpstr>
      <vt:lpstr>Memoization</vt:lpstr>
      <vt:lpstr>BettingInterfaces</vt:lpstr>
      <vt:lpstr>BettingInterfaces</vt:lpstr>
      <vt:lpstr>UML as it currently stands</vt:lpstr>
      <vt:lpstr>UML as it currently stands</vt:lpstr>
      <vt:lpstr>Hints</vt:lpstr>
      <vt:lpstr>UML Solution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57</cp:revision>
  <dcterms:created xsi:type="dcterms:W3CDTF">2014-10-07T17:13:01Z</dcterms:created>
  <dcterms:modified xsi:type="dcterms:W3CDTF">2020-04-13T16:38:05Z</dcterms:modified>
  <cp:category/>
</cp:coreProperties>
</file>