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me/GitlabInstructions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Source Control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B7A-9B2E-4879-86D4-E92889F5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Practice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0E05-11F7-49F1-A47C-38C023398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With your team, follow the instructions to get your repo setup</a:t>
            </a:r>
          </a:p>
          <a:p>
            <a:pPr>
              <a:buNone/>
            </a:pPr>
            <a:r>
              <a:rPr lang="en-US" dirty="0">
                <a:cs typeface="Calibri"/>
                <a:hlinkClick r:id="rId2"/>
              </a:rPr>
              <a:t>https://github.com/hewner/csse220/blob/master/Homework/ArcadeGame/GitlabInstructions.md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You will submit your </a:t>
            </a:r>
            <a:r>
              <a:rPr lang="en-US" dirty="0" err="1">
                <a:cs typeface="Calibri"/>
              </a:rPr>
              <a:t>ArcadeGame</a:t>
            </a:r>
            <a:r>
              <a:rPr lang="en-US" dirty="0">
                <a:cs typeface="Calibri"/>
              </a:rPr>
              <a:t> from your repo</a:t>
            </a:r>
          </a:p>
          <a:p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55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14C5-A5AD-4D1B-BC24-BBCD388C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1083"/>
            <a:ext cx="10515600" cy="215683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If a team of developers is collaborating on a project why can't you use something like Dropbox to keep in sync?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A74D2-89A8-40CF-BAA8-F4AE83CD2C78}"/>
              </a:ext>
            </a:extLst>
          </p:cNvPr>
          <p:cNvSpPr/>
          <p:nvPr/>
        </p:nvSpPr>
        <p:spPr>
          <a:xfrm>
            <a:off x="722587" y="414302"/>
            <a:ext cx="23899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cs typeface="Calibri"/>
              </a:rPr>
              <a:t>Question: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536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14C5-A5AD-4D1B-BC24-BBCD388C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1083"/>
            <a:ext cx="10515600" cy="215683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If a team of developers is collaborating on a project why can't you use something like Dropbox to keep in sync?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2D41AB-4C2F-430B-8862-54CFCC9BAB7E}"/>
              </a:ext>
            </a:extLst>
          </p:cNvPr>
          <p:cNvSpPr/>
          <p:nvPr/>
        </p:nvSpPr>
        <p:spPr>
          <a:xfrm>
            <a:off x="722587" y="414302"/>
            <a:ext cx="23899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cs typeface="Calibri"/>
              </a:rPr>
              <a:t>Question:</a:t>
            </a:r>
            <a:endParaRPr lang="en-US" sz="4400" dirty="0"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E70AF0-86CA-4067-A229-3EFDDFB7DA83}"/>
              </a:ext>
            </a:extLst>
          </p:cNvPr>
          <p:cNvSpPr txBox="1">
            <a:spLocks/>
          </p:cNvSpPr>
          <p:nvPr/>
        </p:nvSpPr>
        <p:spPr>
          <a:xfrm>
            <a:off x="838200" y="4056675"/>
            <a:ext cx="10515600" cy="19402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If two people are editing different files at once it is likely to break the code</a:t>
            </a:r>
          </a:p>
          <a:p>
            <a:r>
              <a:rPr lang="en-US">
                <a:cs typeface="Calibri"/>
              </a:rPr>
              <a:t>If two people edit the same file it is easy for one save to destroy changes made by an earlier save </a:t>
            </a:r>
            <a:endParaRPr lang="en-US" dirty="0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F9F0D2-7077-46CB-9C77-7BFEE2ED3E2D}"/>
              </a:ext>
            </a:extLst>
          </p:cNvPr>
          <p:cNvSpPr/>
          <p:nvPr/>
        </p:nvSpPr>
        <p:spPr>
          <a:xfrm>
            <a:off x="722587" y="3461643"/>
            <a:ext cx="22268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cs typeface="Calibri"/>
              </a:rPr>
              <a:t>Answers: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092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85B4-4BA7-42BC-958E-79F1D495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Source control is syncing help for developers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1E76-D6D1-4A42-B177-30B7A5ED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Your changes are broken into "chunks" called commits that can change multiple files at one time on a local copy</a:t>
            </a:r>
          </a:p>
          <a:p>
            <a:r>
              <a:rPr lang="en-US" dirty="0">
                <a:cs typeface="Calibri"/>
              </a:rPr>
              <a:t>You only sync with the shared repository when you intend to</a:t>
            </a:r>
          </a:p>
          <a:p>
            <a:r>
              <a:rPr lang="en-US" dirty="0">
                <a:cs typeface="Calibri"/>
              </a:rPr>
              <a:t>Source controls system allows you to go back to any historical version</a:t>
            </a:r>
          </a:p>
          <a:p>
            <a:r>
              <a:rPr lang="en-US" dirty="0">
                <a:cs typeface="Calibri"/>
              </a:rPr>
              <a:t>The source control system will prevent you from accidentally destroying someone else changes by overwriting files they changed</a:t>
            </a:r>
          </a:p>
        </p:txBody>
      </p:sp>
    </p:spTree>
    <p:extLst>
      <p:ext uri="{BB962C8B-B14F-4D97-AF65-F5344CB8AC3E}">
        <p14:creationId xmlns:p14="http://schemas.microsoft.com/office/powerpoint/2010/main" val="335277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6BE1-264B-43B1-B218-7023B484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Git </a:t>
            </a:r>
            <a:r>
              <a:rPr lang="en-US" i="1" dirty="0">
                <a:cs typeface="Calibri Light"/>
              </a:rPr>
              <a:t>basic</a:t>
            </a:r>
            <a:r>
              <a:rPr lang="en-US" dirty="0">
                <a:cs typeface="Calibri Light"/>
              </a:rPr>
              <a:t> 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9335-CAD9-4385-92F4-621D1AA88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Before you start work, you PULL, syncing your local system with any changes other developers have made to the shared repository since you last worked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On your local copy, you add some code, make a feature, etc.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When you are finished, you combine (ADD) all your changes into a COMMIT and PUSH that commit to the shared repository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62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BE1E-D4AD-4E53-8C68-79614D42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Merge conflicts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D755-96C7-4F5C-9E68-053A957AE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5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 merge conflict happens when two developers edit the same file at (approximately) the same time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8016C9F0-4E93-48C8-BB75-CEFA86A26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3" r="-176" b="4348"/>
          <a:stretch/>
        </p:blipFill>
        <p:spPr>
          <a:xfrm>
            <a:off x="2962893" y="3132849"/>
            <a:ext cx="5642764" cy="312591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A694AC-1F68-47B4-8424-E7258281C704}"/>
              </a:ext>
            </a:extLst>
          </p:cNvPr>
          <p:cNvCxnSpPr>
            <a:cxnSpLocks/>
          </p:cNvCxnSpPr>
          <p:nvPr/>
        </p:nvCxnSpPr>
        <p:spPr>
          <a:xfrm flipH="1" flipV="1">
            <a:off x="5528442" y="4403834"/>
            <a:ext cx="147146" cy="39939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4F741E-ED43-4595-9E2D-E171B817EFBB}"/>
              </a:ext>
            </a:extLst>
          </p:cNvPr>
          <p:cNvCxnSpPr>
            <a:cxnSpLocks/>
          </p:cNvCxnSpPr>
          <p:nvPr/>
        </p:nvCxnSpPr>
        <p:spPr>
          <a:xfrm flipH="1">
            <a:off x="5129048" y="4792717"/>
            <a:ext cx="557049" cy="31531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784361-97B9-41DB-8C9A-BDAF8E3ACAE7}"/>
              </a:ext>
            </a:extLst>
          </p:cNvPr>
          <p:cNvCxnSpPr/>
          <p:nvPr/>
        </p:nvCxnSpPr>
        <p:spPr>
          <a:xfrm>
            <a:off x="5602015" y="46035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EB573F-267D-4D6E-8639-09CDF992B313}"/>
              </a:ext>
            </a:extLst>
          </p:cNvPr>
          <p:cNvCxnSpPr>
            <a:cxnSpLocks/>
          </p:cNvCxnSpPr>
          <p:nvPr/>
        </p:nvCxnSpPr>
        <p:spPr>
          <a:xfrm flipH="1">
            <a:off x="5675588" y="3132849"/>
            <a:ext cx="1481957" cy="1665123"/>
          </a:xfrm>
          <a:prstGeom prst="straightConnector1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0583AC6-4CC6-41DE-80B8-F5009DC2F602}"/>
              </a:ext>
            </a:extLst>
          </p:cNvPr>
          <p:cNvSpPr/>
          <p:nvPr/>
        </p:nvSpPr>
        <p:spPr>
          <a:xfrm>
            <a:off x="6544866" y="2724134"/>
            <a:ext cx="151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cs typeface="Calibri"/>
              </a:rPr>
              <a:t>merge conflict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C8B306-4C9E-4778-8E95-32A811475BF2}"/>
              </a:ext>
            </a:extLst>
          </p:cNvPr>
          <p:cNvSpPr/>
          <p:nvPr/>
        </p:nvSpPr>
        <p:spPr>
          <a:xfrm>
            <a:off x="6327228" y="2665139"/>
            <a:ext cx="1954924" cy="46245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0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B0E6-1BD8-466D-9241-BA489FFC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Git </a:t>
            </a:r>
            <a:r>
              <a:rPr lang="en-US" i="1" dirty="0">
                <a:cs typeface="Calibri Light"/>
              </a:rPr>
              <a:t>more complicated</a:t>
            </a:r>
            <a:r>
              <a:rPr lang="en-US" dirty="0">
                <a:cs typeface="Calibri Light"/>
              </a:rPr>
              <a:t> 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837E5-AD45-4651-9B58-E9BF9C472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222"/>
            <a:ext cx="10515600" cy="483136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Before you start work, you PULL, syncing your local system with any changes other developers have made to the shared repository since you last worked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On your local copy, you add some code, make a feature, etc.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You </a:t>
            </a:r>
            <a:r>
              <a:rPr lang="en-US" i="1" dirty="0">
                <a:cs typeface="Calibri"/>
              </a:rPr>
              <a:t>try</a:t>
            </a:r>
            <a:r>
              <a:rPr lang="en-US" dirty="0">
                <a:cs typeface="Calibri"/>
              </a:rPr>
              <a:t> to COMMIT and PUSH, but it fails because your code was not up to date </a:t>
            </a:r>
          </a:p>
          <a:p>
            <a:pPr lvl="1"/>
            <a:r>
              <a:rPr lang="en-US" dirty="0">
                <a:cs typeface="Calibri"/>
              </a:rPr>
              <a:t>On the PUSH, git usually gives an error reading: ''not fast forward"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So you PULL again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On your local system, git potentially marks several of the code files to be in conflict, you fix the conflicts in your code by making more edits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You test your code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You stage the changed files (ADD)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You COMMIT and PUSH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206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4E42-8CAD-4E9D-AF2F-61E43CA2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Fixing conflicts – what it looks like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6005-C50F-4DD6-BE44-169264692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457426" cy="36845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alibri"/>
              </a:rPr>
              <a:t>SomeCode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alibri"/>
              </a:rPr>
              <a:t>&gt;&gt;&gt;&gt;&gt;&gt;&gt;&gt;&gt; HEAD</a:t>
            </a: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/>
                <a:cs typeface="Calibri"/>
              </a:rPr>
              <a:t>YourCode</a:t>
            </a:r>
            <a:r>
              <a:rPr lang="en-US" dirty="0">
                <a:solidFill>
                  <a:srgbClr val="FF0000"/>
                </a:solidFill>
                <a:latin typeface="Consolas"/>
                <a:cs typeface="Calibri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alibri"/>
              </a:rPr>
              <a:t>==========</a:t>
            </a:r>
          </a:p>
          <a:p>
            <a:pPr marL="0" indent="0">
              <a:buNone/>
            </a:pPr>
            <a:endParaRPr lang="en-US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/>
                <a:cs typeface="Calibri"/>
              </a:rPr>
              <a:t>TheirCode</a:t>
            </a:r>
            <a:r>
              <a:rPr lang="en-US" dirty="0">
                <a:solidFill>
                  <a:srgbClr val="FF0000"/>
                </a:solidFill>
                <a:latin typeface="Consolas"/>
                <a:cs typeface="Calibri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alibri"/>
              </a:rPr>
              <a:t>&lt;&lt;&lt;&lt;&lt;&lt;&lt;&lt;&lt;&lt;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alibri"/>
              </a:rPr>
              <a:t>MoreCode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8A251-B812-41E5-9358-06C7F4070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2301" y="2505075"/>
            <a:ext cx="5933087" cy="36845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/>
            <a:r>
              <a:rPr lang="en-US" dirty="0">
                <a:cs typeface="Calibri"/>
              </a:rPr>
              <a:t>You will see eclipse errors – do not get weirded out</a:t>
            </a:r>
          </a:p>
          <a:p>
            <a:pPr marL="457200" indent="-457200"/>
            <a:r>
              <a:rPr lang="en-US" dirty="0">
                <a:cs typeface="Calibri"/>
              </a:rPr>
              <a:t>Realize that you are merging two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branches</a:t>
            </a:r>
            <a:r>
              <a:rPr lang="en-US" dirty="0">
                <a:cs typeface="Calibri"/>
              </a:rPr>
              <a:t> of the code</a:t>
            </a:r>
          </a:p>
          <a:p>
            <a:pPr marL="457200" indent="-457200"/>
            <a:r>
              <a:rPr lang="en-US" dirty="0">
                <a:cs typeface="Calibri"/>
              </a:rPr>
              <a:t>Edit the code to fix the problems</a:t>
            </a:r>
          </a:p>
          <a:p>
            <a:pPr marL="457200" indent="-457200"/>
            <a:r>
              <a:rPr lang="en-US" dirty="0">
                <a:cs typeface="Calibri"/>
              </a:rPr>
              <a:t>Do not forget to test</a:t>
            </a:r>
          </a:p>
          <a:p>
            <a:pPr marL="457200" indent="-457200"/>
            <a:endParaRPr lang="en-US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3A631-FE84-40AC-8C51-A94A2A2705E7}"/>
              </a:ext>
            </a:extLst>
          </p:cNvPr>
          <p:cNvSpPr/>
          <p:nvPr/>
        </p:nvSpPr>
        <p:spPr>
          <a:xfrm>
            <a:off x="714703" y="2165131"/>
            <a:ext cx="3993931" cy="415158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939691-277B-4B5C-9345-4A14D6D50482}"/>
              </a:ext>
            </a:extLst>
          </p:cNvPr>
          <p:cNvSpPr/>
          <p:nvPr/>
        </p:nvSpPr>
        <p:spPr>
          <a:xfrm>
            <a:off x="2065401" y="1835456"/>
            <a:ext cx="1469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Calibri Light"/>
              </a:rPr>
              <a:t>SomeFile.java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2CE367-D089-4DF2-8EB6-4F3A54D07AF9}"/>
              </a:ext>
            </a:extLst>
          </p:cNvPr>
          <p:cNvCxnSpPr>
            <a:cxnSpLocks/>
          </p:cNvCxnSpPr>
          <p:nvPr/>
        </p:nvCxnSpPr>
        <p:spPr>
          <a:xfrm flipH="1">
            <a:off x="3163614" y="3657600"/>
            <a:ext cx="2690651" cy="133481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C0513E-716A-402C-B79E-27DC174CEA3F}"/>
              </a:ext>
            </a:extLst>
          </p:cNvPr>
          <p:cNvCxnSpPr>
            <a:cxnSpLocks/>
          </p:cNvCxnSpPr>
          <p:nvPr/>
        </p:nvCxnSpPr>
        <p:spPr>
          <a:xfrm flipH="1">
            <a:off x="3068502" y="3657600"/>
            <a:ext cx="2785763" cy="18918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3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49E6-6E01-4D3B-A111-E4E77DE1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To Reduce the Occurrence of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7C55-FA2D-4492-8512-07DA95D1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Always PULL before you begin coding</a:t>
            </a:r>
          </a:p>
          <a:p>
            <a:r>
              <a:rPr lang="en-US" dirty="0">
                <a:cs typeface="Calibri"/>
              </a:rPr>
              <a:t>Quickly COMMIT/PUSH after you finish</a:t>
            </a:r>
          </a:p>
          <a:p>
            <a:r>
              <a:rPr lang="en-US" dirty="0">
                <a:cs typeface="Calibri"/>
              </a:rPr>
              <a:t>Pair program on one computer so each member of the team is not  modifying the same code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69600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517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Source Control 101</vt:lpstr>
      <vt:lpstr>If a team of developers is collaborating on a project why can't you use something like Dropbox to keep in sync?</vt:lpstr>
      <vt:lpstr>If a team of developers is collaborating on a project why can't you use something like Dropbox to keep in sync?</vt:lpstr>
      <vt:lpstr>Source control is syncing help for developers</vt:lpstr>
      <vt:lpstr>Git basic workflow</vt:lpstr>
      <vt:lpstr>Merge conflicts</vt:lpstr>
      <vt:lpstr>Git more complicated workflow</vt:lpstr>
      <vt:lpstr>Fixing conflicts – what it looks like</vt:lpstr>
      <vt:lpstr>To Reduce the Occurrence of Conflicts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Hollingsworth, Joseph E.</cp:lastModifiedBy>
  <cp:revision>317</cp:revision>
  <dcterms:created xsi:type="dcterms:W3CDTF">2013-07-15T20:26:40Z</dcterms:created>
  <dcterms:modified xsi:type="dcterms:W3CDTF">2018-10-23T02:29:07Z</dcterms:modified>
</cp:coreProperties>
</file>