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22" r:id="rId3"/>
    <p:sldId id="323" r:id="rId4"/>
    <p:sldId id="307" r:id="rId5"/>
    <p:sldId id="326" r:id="rId6"/>
    <p:sldId id="327" r:id="rId7"/>
    <p:sldId id="328" r:id="rId8"/>
    <p:sldId id="329" r:id="rId9"/>
    <p:sldId id="302" r:id="rId10"/>
    <p:sldId id="303" r:id="rId11"/>
    <p:sldId id="304" r:id="rId12"/>
    <p:sldId id="305" r:id="rId13"/>
    <p:sldId id="293" r:id="rId14"/>
    <p:sldId id="294" r:id="rId15"/>
    <p:sldId id="321" r:id="rId16"/>
    <p:sldId id="284" r:id="rId17"/>
    <p:sldId id="296" r:id="rId18"/>
    <p:sldId id="297" r:id="rId19"/>
    <p:sldId id="298" r:id="rId20"/>
    <p:sldId id="285" r:id="rId21"/>
    <p:sldId id="286" r:id="rId22"/>
    <p:sldId id="287"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9/1/20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406167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9/1/20</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9/1/20</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1981200" y="274639"/>
            <a:ext cx="8229600" cy="1143001"/>
          </a:xfrm>
          <a:prstGeom prst="rect">
            <a:avLst/>
          </a:prstGeom>
        </p:spPr>
        <p:txBody>
          <a:bodyPr/>
          <a:lstStyle/>
          <a:p>
            <a:pPr lvl="0">
              <a:defRPr sz="1800"/>
            </a:pPr>
            <a:r>
              <a:t>Welcome to CSSE 220</a:t>
            </a:r>
          </a:p>
        </p:txBody>
      </p:sp>
      <p:sp>
        <p:nvSpPr>
          <p:cNvPr id="50" name="Shape 50"/>
          <p:cNvSpPr>
            <a:spLocks noGrp="1"/>
          </p:cNvSpPr>
          <p:nvPr>
            <p:ph type="body" idx="1"/>
          </p:nvPr>
        </p:nvSpPr>
        <p:spPr>
          <a:xfrm>
            <a:off x="1981200" y="1600201"/>
            <a:ext cx="8229600" cy="4525963"/>
          </a:xfrm>
          <a:prstGeom prst="rect">
            <a:avLst/>
          </a:prstGeom>
        </p:spPr>
        <p:txBody>
          <a:bodyPr vert="horz" lIns="45719" tIns="45720" rIns="45719" bIns="45720" rtlCol="0" anchor="t">
            <a:normAutofit/>
          </a:bodyPr>
          <a:lstStyle/>
          <a:p>
            <a:pPr marL="742950" lvl="1" indent="-285750">
              <a:spcBef>
                <a:spcPts val="600"/>
              </a:spcBef>
              <a:defRPr sz="1800"/>
            </a:pPr>
            <a:endParaRPr sz="2800" dirty="0"/>
          </a:p>
          <a:p>
            <a:pPr lvl="0">
              <a:defRPr sz="1800"/>
            </a:pPr>
            <a:r>
              <a:rPr sz="3200" dirty="0"/>
              <a:t>We are excited that you are here:</a:t>
            </a:r>
          </a:p>
          <a:p>
            <a:pPr marL="742950" lvl="1" indent="-285750">
              <a:spcBef>
                <a:spcPts val="600"/>
              </a:spcBef>
              <a:defRPr sz="1800"/>
            </a:pPr>
            <a:r>
              <a:rPr lang="en-US" sz="2800" dirty="0"/>
              <a:t>Hopefully you followed the instructions in the welcome email, installed eclipse and checked out the Java intro project</a:t>
            </a:r>
          </a:p>
          <a:p>
            <a:pPr marL="742950" lvl="1" indent="-285750">
              <a:spcBef>
                <a:spcPts val="600"/>
              </a:spcBef>
              <a:defRPr sz="1800"/>
            </a:pPr>
            <a:r>
              <a:rPr sz="2800" dirty="0"/>
              <a:t>Start your computer</a:t>
            </a:r>
            <a:r>
              <a:rPr lang="en-US" sz="2800" dirty="0"/>
              <a:t> &amp; Eclipse</a:t>
            </a:r>
            <a:endParaRPr lang="en-US"/>
          </a:p>
          <a:p>
            <a:pPr marL="742950" lvl="1" indent="-285750">
              <a:spcBef>
                <a:spcPts val="600"/>
              </a:spcBef>
              <a:defRPr sz="1800"/>
            </a:pPr>
            <a:r>
              <a:rPr sz="2800" dirty="0"/>
              <a:t>Pick up a quiz from the back table</a:t>
            </a:r>
            <a:endParaRPr lang="en-US" sz="2800" dirty="0"/>
          </a:p>
          <a:p>
            <a:pPr marL="1177925" lvl="2" indent="-285750">
              <a:spcBef>
                <a:spcPts val="600"/>
              </a:spcBef>
              <a:defRPr sz="1800"/>
            </a:pPr>
            <a:r>
              <a:rPr lang="en-US" sz="2800" dirty="0"/>
              <a:t>A</a:t>
            </a:r>
            <a:r>
              <a:rPr sz="2800" dirty="0"/>
              <a:t>nswer the first two questions</a:t>
            </a:r>
          </a:p>
        </p:txBody>
      </p:sp>
    </p:spTree>
    <p:extLst>
      <p:ext uri="{BB962C8B-B14F-4D97-AF65-F5344CB8AC3E}">
        <p14:creationId xmlns:p14="http://schemas.microsoft.com/office/powerpoint/2010/main" val="231807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351436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416699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2209800" y="2130426"/>
            <a:ext cx="7772400" cy="1470025"/>
          </a:xfrm>
          <a:prstGeom prst="rect">
            <a:avLst/>
          </a:prstGeom>
        </p:spPr>
        <p:txBody>
          <a:bodyPr/>
          <a:lstStyle/>
          <a:p>
            <a:pPr lvl="0">
              <a:defRPr sz="1800"/>
            </a:pPr>
            <a:r>
              <a:rPr sz="4400"/>
              <a:t>Course Introduction,</a:t>
            </a:r>
            <a:br>
              <a:rPr sz="4400"/>
            </a:br>
            <a:r>
              <a:rPr sz="4400"/>
              <a:t>Starting with Java</a:t>
            </a:r>
          </a:p>
        </p:txBody>
      </p:sp>
      <p:sp>
        <p:nvSpPr>
          <p:cNvPr id="55" name="Shape 55"/>
          <p:cNvSpPr>
            <a:spLocks noGrp="1"/>
          </p:cNvSpPr>
          <p:nvPr>
            <p:ph type="body" idx="1"/>
          </p:nvPr>
        </p:nvSpPr>
        <p:spPr>
          <a:xfrm>
            <a:off x="2895600" y="3886200"/>
            <a:ext cx="6400800" cy="1752600"/>
          </a:xfrm>
          <a:prstGeom prst="rect">
            <a:avLst/>
          </a:prstGeom>
        </p:spPr>
        <p:txBody>
          <a:bodyPr/>
          <a:lstStyle/>
          <a:p>
            <a:pPr defTabSz="868680">
              <a:spcBef>
                <a:spcPts val="500"/>
              </a:spcBef>
              <a:defRPr sz="1800">
                <a:solidFill>
                  <a:srgbClr val="000000"/>
                </a:solidFill>
              </a:defRPr>
            </a:pPr>
            <a:r>
              <a:rPr sz="2280">
                <a:solidFill>
                  <a:srgbClr val="888888"/>
                </a:solidFill>
              </a:rPr>
              <a:t>CSSE 220—Object-Oriented Software Development</a:t>
            </a:r>
          </a:p>
          <a:p>
            <a:pPr defTabSz="868680">
              <a:defRPr sz="1800">
                <a:solidFill>
                  <a:srgbClr val="000000"/>
                </a:solidFill>
              </a:defRPr>
            </a:pPr>
            <a:r>
              <a:rPr sz="3040">
                <a:solidFill>
                  <a:srgbClr val="888888"/>
                </a:solidFill>
              </a:rPr>
              <a:t>Rose-Hulman Institute of Technology</a:t>
            </a:r>
          </a:p>
        </p:txBody>
      </p:sp>
    </p:spTree>
    <p:extLst>
      <p:ext uri="{BB962C8B-B14F-4D97-AF65-F5344CB8AC3E}">
        <p14:creationId xmlns:p14="http://schemas.microsoft.com/office/powerpoint/2010/main" val="48700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45719" tIns="45720" rIns="45719" bIns="45720" rtlCol="0" anchor="t">
            <a:normAutofit/>
          </a:bodyPr>
          <a:lstStyle/>
          <a:p>
            <a:r>
              <a:rPr lang="en-US" dirty="0"/>
              <a:t>Instructor intro</a:t>
            </a:r>
          </a:p>
          <a:p>
            <a:r>
              <a:rPr lang="en-US" dirty="0"/>
              <a:t>Critical links</a:t>
            </a:r>
          </a:p>
          <a:p>
            <a:r>
              <a:rPr lang="en-US" dirty="0"/>
              <a:t>We write some java code</a:t>
            </a:r>
          </a:p>
          <a:p>
            <a:pPr marL="783590" lvl="1" indent="-326390"/>
            <a:r>
              <a:rPr lang="en-US" dirty="0"/>
              <a:t>Conditionals</a:t>
            </a:r>
          </a:p>
          <a:p>
            <a:pPr marL="783590" lvl="1" indent="-326390"/>
            <a:r>
              <a:rPr lang="en-US" dirty="0"/>
              <a:t>Strings</a:t>
            </a:r>
          </a:p>
          <a:p>
            <a:pPr marL="783590" lvl="1" indent="-326390"/>
            <a:r>
              <a:rPr lang="en-US" dirty="0"/>
              <a:t>Loops</a:t>
            </a:r>
          </a:p>
          <a:p>
            <a:endParaRPr lang="en-US" dirty="0"/>
          </a:p>
        </p:txBody>
      </p:sp>
    </p:spTree>
    <p:extLst>
      <p:ext uri="{BB962C8B-B14F-4D97-AF65-F5344CB8AC3E}">
        <p14:creationId xmlns:p14="http://schemas.microsoft.com/office/powerpoint/2010/main" val="30346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219200"/>
            <a:ext cx="8534400" cy="5486400"/>
          </a:xfrm>
        </p:spPr>
        <p:txBody>
          <a:bodyPr>
            <a:normAutofit/>
          </a:bodyPr>
          <a:lstStyle/>
          <a:p>
            <a:r>
              <a:rPr lang="en-US" dirty="0"/>
              <a:t>Jason Yoder</a:t>
            </a:r>
          </a:p>
          <a:p>
            <a:pPr lvl="1"/>
            <a:r>
              <a:rPr lang="en-US" dirty="0"/>
              <a:t>Prev. Visiting Professor CSSE 2017-2019</a:t>
            </a:r>
          </a:p>
          <a:p>
            <a:pPr lvl="1"/>
            <a:r>
              <a:rPr lang="en-US" dirty="0"/>
              <a:t>Feel free to call me:</a:t>
            </a:r>
          </a:p>
          <a:p>
            <a:pPr lvl="2"/>
            <a:r>
              <a:rPr lang="en-US" dirty="0"/>
              <a:t>Jason</a:t>
            </a:r>
          </a:p>
          <a:p>
            <a:pPr lvl="2"/>
            <a:r>
              <a:rPr lang="en-US" dirty="0"/>
              <a:t>Dr. Yoder (or Professor)</a:t>
            </a:r>
          </a:p>
          <a:p>
            <a:pPr lvl="1"/>
            <a:r>
              <a:rPr lang="en-US" dirty="0"/>
              <a:t>Degree: Computer Science, Cognitive Science</a:t>
            </a:r>
          </a:p>
          <a:p>
            <a:pPr lvl="1"/>
            <a:r>
              <a:rPr lang="en-US" dirty="0"/>
              <a:t>Only on campus Tue-Fri</a:t>
            </a:r>
          </a:p>
          <a:p>
            <a:pPr lvl="1"/>
            <a:r>
              <a:rPr lang="en-US" dirty="0"/>
              <a:t>Piazza/Email anytime!</a:t>
            </a:r>
          </a:p>
        </p:txBody>
      </p:sp>
    </p:spTree>
    <p:extLst>
      <p:ext uri="{BB962C8B-B14F-4D97-AF65-F5344CB8AC3E}">
        <p14:creationId xmlns:p14="http://schemas.microsoft.com/office/powerpoint/2010/main" val="294475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219200"/>
            <a:ext cx="8534400" cy="548640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Mondays: Skype/Google hangout</a:t>
            </a:r>
          </a:p>
          <a:p>
            <a:pPr lvl="2"/>
            <a:r>
              <a:rPr lang="en-US" dirty="0"/>
              <a:t>Tue-Fri:  After 5pm, before 8am</a:t>
            </a:r>
          </a:p>
        </p:txBody>
      </p:sp>
      <p:pic>
        <p:nvPicPr>
          <p:cNvPr id="4" name="Picture 3"/>
          <p:cNvPicPr>
            <a:picLocks noChangeAspect="1"/>
          </p:cNvPicPr>
          <p:nvPr/>
        </p:nvPicPr>
        <p:blipFill rotWithShape="1">
          <a:blip r:embed="rId3"/>
          <a:srcRect r="67347"/>
          <a:stretch/>
        </p:blipFill>
        <p:spPr>
          <a:xfrm>
            <a:off x="8763000" y="1447801"/>
            <a:ext cx="1676400" cy="2085975"/>
          </a:xfrm>
          <a:prstGeom prst="rect">
            <a:avLst/>
          </a:prstGeom>
        </p:spPr>
      </p:pic>
    </p:spTree>
    <p:extLst>
      <p:ext uri="{BB962C8B-B14F-4D97-AF65-F5344CB8AC3E}">
        <p14:creationId xmlns:p14="http://schemas.microsoft.com/office/powerpoint/2010/main" val="235654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219200"/>
            <a:ext cx="8915400" cy="5486400"/>
          </a:xfrm>
        </p:spPr>
        <p:txBody>
          <a:bodyPr>
            <a:normAutofit/>
          </a:bodyPr>
          <a:lstStyle/>
          <a:p>
            <a:r>
              <a:rPr lang="en-US" dirty="0"/>
              <a:t>More about me</a:t>
            </a:r>
          </a:p>
          <a:p>
            <a:pPr lvl="1"/>
            <a:r>
              <a:rPr lang="en-US" dirty="0"/>
              <a:t>I am in Bloomington Sat-Monday</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endParaRPr lang="en-US" dirty="0"/>
          </a:p>
        </p:txBody>
      </p:sp>
    </p:spTree>
    <p:extLst>
      <p:ext uri="{BB962C8B-B14F-4D97-AF65-F5344CB8AC3E}">
        <p14:creationId xmlns:p14="http://schemas.microsoft.com/office/powerpoint/2010/main" val="38396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p:txBody>
          <a:bodyPr/>
          <a:lstStyle/>
          <a:p>
            <a:r>
              <a:rPr lang="en-US" dirty="0"/>
              <a:t>TA</a:t>
            </a:r>
          </a:p>
          <a:p>
            <a:r>
              <a:rPr lang="en-US" dirty="0"/>
              <a:t>Students</a:t>
            </a:r>
          </a:p>
          <a:p>
            <a:pPr lvl="1"/>
            <a:r>
              <a:rPr lang="en-US" dirty="0"/>
              <a:t>What should we call you?</a:t>
            </a:r>
          </a:p>
          <a:p>
            <a:pPr lvl="1"/>
            <a:r>
              <a:rPr lang="en-US" dirty="0"/>
              <a:t>What you do for fun/rejuvenation?</a:t>
            </a:r>
          </a:p>
          <a:p>
            <a:pPr lvl="1"/>
            <a:r>
              <a:rPr lang="en-US" dirty="0"/>
              <a:t>Anything else you want us to know?</a:t>
            </a:r>
          </a:p>
        </p:txBody>
      </p:sp>
    </p:spTree>
    <p:extLst>
      <p:ext uri="{BB962C8B-B14F-4D97-AF65-F5344CB8AC3E}">
        <p14:creationId xmlns:p14="http://schemas.microsoft.com/office/powerpoint/2010/main" val="241987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1296</Words>
  <Application>Microsoft Macintosh PowerPoint</Application>
  <PresentationFormat>Widescreen</PresentationFormat>
  <Paragraphs>168</Paragraphs>
  <Slides>23</Slides>
  <Notes>11</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Lucida Sans</vt:lpstr>
      <vt:lpstr>Office Theme</vt:lpstr>
      <vt:lpstr>Welcome to CSSE 220</vt:lpstr>
      <vt:lpstr>Goals for this course</vt:lpstr>
      <vt:lpstr>Course Introduction, Starting with Java</vt:lpstr>
      <vt:lpstr>Agenda</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Microsoft Office User</cp:lastModifiedBy>
  <cp:revision>1</cp:revision>
  <dcterms:created xsi:type="dcterms:W3CDTF">2020-09-01T22:38:51Z</dcterms:created>
  <dcterms:modified xsi:type="dcterms:W3CDTF">2020-09-01T22:39:55Z</dcterms:modified>
</cp:coreProperties>
</file>