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8" r:id="rId3"/>
    <p:sldId id="330" r:id="rId4"/>
    <p:sldId id="317" r:id="rId5"/>
    <p:sldId id="264" r:id="rId6"/>
    <p:sldId id="265" r:id="rId7"/>
    <p:sldId id="319" r:id="rId8"/>
    <p:sldId id="288" r:id="rId9"/>
    <p:sldId id="289" r:id="rId10"/>
    <p:sldId id="332" r:id="rId11"/>
    <p:sldId id="290" r:id="rId12"/>
    <p:sldId id="291" r:id="rId13"/>
    <p:sldId id="320" r:id="rId14"/>
    <p:sldId id="325" r:id="rId15"/>
    <p:sldId id="331" r:id="rId16"/>
    <p:sldId id="274" r:id="rId17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99" d="100"/>
          <a:sy n="99" d="100"/>
        </p:scale>
        <p:origin x="25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hit-csse.github.io/csse220/schedul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up schedule page and show students: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https://rhit-csse.github.io/csse220/schedule.html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3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7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3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8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8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04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8F9-0643-49B4-A2CB-987B8C90EE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Lucida Sans Unicode"/>
                <a:ea typeface="Lucida Sans Unicode"/>
                <a:cs typeface="Lucida Sans Unicode"/>
                <a:sym typeface="Lucida Sans Unicode"/>
              </a:rPr>
              <a:pPr/>
              <a:t>9/1/20</a:t>
            </a:fld>
            <a:endParaRPr lang="en-US">
              <a:solidFill>
                <a:prstClr val="black">
                  <a:tint val="75000"/>
                </a:prstClr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Lucida Sans Unicode"/>
                <a:ea typeface="Lucida Sans Unicode"/>
                <a:cs typeface="Lucida Sans Unicode"/>
                <a:sym typeface="Lucida Sans Unicode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0710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hit-csse.github.io/csse220/schedule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follow the "Course Schedule" link on Moodle</a:t>
            </a:r>
          </a:p>
          <a:p>
            <a:pPr lvl="1"/>
            <a:r>
              <a:rPr lang="en-US" dirty="0"/>
              <a:t>Please Bookmark Schedule page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19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378838" y="2470943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15579" y="5457945"/>
            <a:ext cx="7028055" cy="125153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sz="2000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9148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29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While loop syntax:                Similar to Python</a:t>
            </a:r>
          </a:p>
          <a:p>
            <a:pPr lvl="0"/>
            <a:endParaRPr lang="en-US"/>
          </a:p>
          <a:p>
            <a:pPr lvl="2"/>
            <a:r>
              <a:rPr lang="en-US">
                <a:sym typeface="Lucida Sans Typewriter"/>
              </a:rPr>
              <a:t>while (condition) {    </a:t>
            </a:r>
            <a:br>
              <a:rPr lang="en-US">
                <a:sym typeface="Lucida Sans Typewriter"/>
              </a:rPr>
            </a:br>
            <a:r>
              <a:rPr lang="en-US">
                <a:sym typeface="Lucida Sans Typewriter"/>
              </a:rPr>
              <a:t>	statements</a:t>
            </a:r>
            <a:endParaRPr lang="en-US"/>
          </a:p>
          <a:p>
            <a:pPr lvl="2"/>
            <a:r>
              <a:rPr lang="en-US">
                <a:sym typeface="Lucida Sans Typewriter"/>
              </a:rPr>
              <a:t>}</a:t>
            </a:r>
            <a:endParaRPr lang="en-US"/>
          </a:p>
          <a:p>
            <a:pPr lvl="2"/>
            <a:endParaRPr lang="en-US">
              <a:sym typeface="Lucida Sans Typewriter"/>
            </a:endParaRPr>
          </a:p>
          <a:p>
            <a:pPr lvl="0"/>
            <a:r>
              <a:rPr lang="en-US"/>
              <a:t>For loop syntax:            Different from Python</a:t>
            </a:r>
          </a:p>
          <a:p>
            <a:pPr lvl="0"/>
            <a:endParaRPr lang="en-US"/>
          </a:p>
          <a:p>
            <a:pPr lvl="2"/>
            <a:r>
              <a:rPr lang="en-US">
                <a:sym typeface="Lucida Sans Typewriter"/>
              </a:rPr>
              <a:t> for (initialization ; condition ; update) {</a:t>
            </a:r>
            <a:br>
              <a:rPr lang="en-US">
                <a:sym typeface="Lucida Sans Typewriter"/>
              </a:rPr>
            </a:br>
            <a:r>
              <a:rPr lang="en-US">
                <a:sym typeface="Lucida Sans Typewriter"/>
              </a:rPr>
              <a:t>	    statements</a:t>
            </a:r>
            <a:endParaRPr lang="en-US"/>
          </a:p>
          <a:p>
            <a:pPr lvl="2"/>
            <a:r>
              <a:rPr lang="en-US">
                <a:sym typeface="Lucida Sans Typewriter"/>
              </a:rPr>
              <a:t> }</a:t>
            </a:r>
            <a:endParaRPr lang="en-US" dirty="0">
              <a:sym typeface="Lucida Sans Typewriter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429000" y="4981893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</p:spTree>
    <p:extLst>
      <p:ext uri="{BB962C8B-B14F-4D97-AF65-F5344CB8AC3E}">
        <p14:creationId xmlns:p14="http://schemas.microsoft.com/office/powerpoint/2010/main" val="161412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</a:t>
            </a:r>
            <a:r>
              <a:rPr lang="en-US" dirty="0" err="1"/>
              <a:t>moodle</a:t>
            </a:r>
            <a:r>
              <a:rPr lang="en-US" dirty="0"/>
              <a:t> assignments</a:t>
            </a:r>
          </a:p>
          <a:p>
            <a:r>
              <a:rPr lang="en-US" dirty="0"/>
              <a:t>There's instructions in the Homework section of the course </a:t>
            </a:r>
            <a:r>
              <a:rPr lang="en-US" dirty="0" err="1"/>
              <a:t>moodle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linked </a:t>
            </a:r>
          </a:p>
          <a:p>
            <a:pPr marL="0" indent="0">
              <a:buNone/>
            </a:pPr>
            <a:r>
              <a:rPr lang="en-US" dirty="0"/>
              <a:t>on session 1 of course schedule:</a:t>
            </a:r>
          </a:p>
          <a:p>
            <a:endParaRPr lang="en-US" dirty="0" err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29100"/>
            <a:ext cx="2469696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98542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9368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92"/>
          <a:stretch/>
        </p:blipFill>
        <p:spPr>
          <a:xfrm>
            <a:off x="228600" y="2057400"/>
            <a:ext cx="6335580" cy="781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009650"/>
            <a:ext cx="2469696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2843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sz="4725" b="1" cap="all" dirty="0"/>
              <a:t>HW1 Due </a:t>
            </a:r>
            <a:br>
              <a:rPr sz="4725" b="1" cap="all" dirty="0"/>
            </a:br>
            <a:r>
              <a:rPr sz="4725" b="1" cap="all" dirty="0"/>
              <a:t>Before Next Session</a:t>
            </a:r>
            <a:br>
              <a:rPr sz="4725" b="1" cap="all" dirty="0"/>
            </a:br>
            <a:br>
              <a:rPr sz="4725" b="1" cap="all" dirty="0"/>
            </a:br>
            <a:r>
              <a:rPr sz="4725" b="1" cap="all" dirty="0"/>
              <a:t>It’s on the schedule page</a:t>
            </a:r>
            <a:r>
              <a:rPr lang="en-US" sz="4725" b="1" cap="all" dirty="0"/>
              <a:t>:</a:t>
            </a:r>
            <a:br>
              <a:rPr lang="en-US" sz="4725" b="1" cap="all" dirty="0"/>
            </a:br>
            <a:r>
              <a:rPr lang="en-US" sz="2700" dirty="0">
                <a:hlinkClick r:id="rId2"/>
              </a:rPr>
              <a:t>https://rhit-csse.github.io/csse220/schedule.html</a:t>
            </a:r>
            <a:br>
              <a:rPr lang="en-US" sz="4725" b="1" cap="all" dirty="0"/>
            </a:br>
            <a:r>
              <a:rPr lang="en-US" sz="2400" b="1" cap="all" dirty="0"/>
              <a:t>(It is your responsibility to keep up with the schedule page)</a:t>
            </a:r>
            <a:br>
              <a:rPr sz="4725" b="1" cap="all" dirty="0"/>
            </a:br>
            <a:br>
              <a:rPr sz="4725" b="1" cap="all" dirty="0"/>
            </a:br>
            <a:r>
              <a:rPr sz="4725" b="1" cap="all" dirty="0"/>
              <a:t>As always, email me 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15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links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471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0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</a:t>
            </a:r>
            <a:r>
              <a:rPr sz="2900"/>
              <a:t>that </a:t>
            </a:r>
            <a:r>
              <a:rPr lang="en-US" sz="2900"/>
              <a:t>your neighbor </a:t>
            </a:r>
            <a:r>
              <a:rPr sz="2900"/>
              <a:t>introduced</a:t>
            </a:r>
            <a:endParaRPr sz="29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 HelloPrinter {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		System.</a:t>
            </a:r>
            <a:r>
              <a:rPr sz="2200" b="1" i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sz="22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 animBg="1" advAuto="0"/>
      <p:bldP spid="113" grpId="2" animBg="1" advAuto="0"/>
      <p:bldP spid="118" grpId="3" animBg="1" advAuto="0"/>
      <p:bldP spid="12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do this in pairs or on your own</a:t>
            </a:r>
          </a:p>
          <a:p>
            <a:r>
              <a:rPr lang="en-US" dirty="0"/>
              <a:t>There are 3 files:</a:t>
            </a:r>
          </a:p>
          <a:p>
            <a:pPr lvl="1"/>
            <a:r>
              <a:rPr lang="en-US" dirty="0"/>
              <a:t>ConditionalExamples.java</a:t>
            </a:r>
          </a:p>
          <a:p>
            <a:pPr lvl="1"/>
            <a:r>
              <a:rPr lang="en-US" dirty="0"/>
              <a:t>StringProbs.java</a:t>
            </a:r>
          </a:p>
          <a:p>
            <a:pPr lvl="1"/>
            <a:r>
              <a:rPr lang="en-US" dirty="0"/>
              <a:t>LoopProbs.java</a:t>
            </a:r>
          </a:p>
          <a:p>
            <a:r>
              <a:rPr lang="en-US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dirty="0"/>
              <a:t>If you have a problem you can’t  quickly debug, or you need a hint – call myself or the TA over</a:t>
            </a:r>
          </a:p>
          <a:p>
            <a:r>
              <a:rPr lang="en-US" dirty="0"/>
              <a:t>Test your code to ensure you’re right</a:t>
            </a:r>
          </a:p>
          <a:p>
            <a:pPr lvl="1"/>
            <a:r>
              <a:rPr lang="en-US" dirty="0"/>
              <a:t>In ConditionalExamples.java, modify “main” to call your new functions with test values</a:t>
            </a:r>
          </a:p>
          <a:p>
            <a:pPr lvl="1"/>
            <a:r>
              <a:rPr lang="en-US" dirty="0"/>
              <a:t>In the String/Loop </a:t>
            </a:r>
            <a:r>
              <a:rPr lang="en-US" dirty="0" err="1"/>
              <a:t>probs</a:t>
            </a:r>
            <a:r>
              <a:rPr lang="en-US" dirty="0"/>
              <a:t>, run the corresponding Test file to test your code</a:t>
            </a:r>
          </a:p>
        </p:txBody>
      </p:sp>
    </p:spTree>
    <p:extLst>
      <p:ext uri="{BB962C8B-B14F-4D97-AF65-F5344CB8AC3E}">
        <p14:creationId xmlns:p14="http://schemas.microsoft.com/office/powerpoint/2010/main" val="24849851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Types?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variables in Java have a “type”</a:t>
            </a:r>
          </a:p>
          <a:p>
            <a:r>
              <a:rPr lang="en-US"/>
              <a:t>Describes the data that can be stored in a variable</a:t>
            </a:r>
          </a:p>
          <a:p>
            <a:pPr lvl="1"/>
            <a:r>
              <a:rPr lang="en-US"/>
              <a:t>String – text only</a:t>
            </a:r>
          </a:p>
          <a:p>
            <a:pPr lvl="1"/>
            <a:r>
              <a:rPr lang="en-US"/>
              <a:t>short/int/long – whole numbers only</a:t>
            </a:r>
          </a:p>
          <a:p>
            <a:pPr lvl="1"/>
            <a:r>
              <a:rPr lang="en-US"/>
              <a:t>float/double – numbers with decimals</a:t>
            </a:r>
          </a:p>
          <a:p>
            <a:pPr lvl="1"/>
            <a:r>
              <a:rPr lang="en-US"/>
              <a:t>boolean – true or false</a:t>
            </a:r>
          </a:p>
          <a:p>
            <a:pPr lvl="1"/>
            <a:r>
              <a:rPr lang="en-US"/>
              <a:t>char – a single text character</a:t>
            </a:r>
          </a:p>
          <a:p>
            <a:r>
              <a:rPr lang="en-US"/>
              <a:t>Classes – Class names are also types, let you define your own, more complex,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5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03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1024</Words>
  <Application>Microsoft Macintosh PowerPoint</Application>
  <PresentationFormat>On-screen Show (4:3)</PresentationFormat>
  <Paragraphs>131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Lucida Sans</vt:lpstr>
      <vt:lpstr>Lucida Sans Unicode</vt:lpstr>
      <vt:lpstr>Default</vt:lpstr>
      <vt:lpstr>Office Theme</vt:lpstr>
      <vt:lpstr>Critical Logistics</vt:lpstr>
      <vt:lpstr>Agenda</vt:lpstr>
      <vt:lpstr>Let’s write hello world together</vt:lpstr>
      <vt:lpstr>HelloPrinter.java</vt:lpstr>
      <vt:lpstr>A First Java Program</vt:lpstr>
      <vt:lpstr>In Class Coding</vt:lpstr>
      <vt:lpstr>What are Types?</vt:lpstr>
      <vt:lpstr>Strings</vt:lpstr>
      <vt:lpstr>Quick Rule for Comparisons</vt:lpstr>
      <vt:lpstr>Java API Documentation</vt:lpstr>
      <vt:lpstr>Java Documentation in Eclipse</vt:lpstr>
      <vt:lpstr>Review Loops: while &amp; for Loops</vt:lpstr>
      <vt:lpstr>How to submit homework assignments</vt:lpstr>
      <vt:lpstr>Java vs. Python</vt:lpstr>
      <vt:lpstr>HW1 Due  Before Next Session  It’s on the schedule page: https://rhit-csse.github.io/csse220/schedule.html (It is your responsibility to keep up with the schedule page)  As always, email me if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Microsoft Office User</cp:lastModifiedBy>
  <cp:revision>130</cp:revision>
  <cp:lastPrinted>2016-09-02T12:41:22Z</cp:lastPrinted>
  <dcterms:modified xsi:type="dcterms:W3CDTF">2020-09-01T22:39:29Z</dcterms:modified>
</cp:coreProperties>
</file>