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3"/>
  </p:notesMasterIdLst>
  <p:handoutMasterIdLst>
    <p:handoutMasterId r:id="rId24"/>
  </p:handoutMasterIdLst>
  <p:sldIdLst>
    <p:sldId id="311" r:id="rId2"/>
    <p:sldId id="313" r:id="rId3"/>
    <p:sldId id="331" r:id="rId4"/>
    <p:sldId id="316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19" r:id="rId13"/>
    <p:sldId id="322" r:id="rId14"/>
    <p:sldId id="323" r:id="rId15"/>
    <p:sldId id="325" r:id="rId16"/>
    <p:sldId id="328" r:id="rId17"/>
    <p:sldId id="329" r:id="rId18"/>
    <p:sldId id="312" r:id="rId19"/>
    <p:sldId id="326" r:id="rId20"/>
    <p:sldId id="327" r:id="rId21"/>
    <p:sldId id="330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973" autoAdjust="0"/>
  </p:normalViewPr>
  <p:slideViewPr>
    <p:cSldViewPr snapToObjects="1">
      <p:cViewPr varScale="1">
        <p:scale>
          <a:sx n="89" d="100"/>
          <a:sy n="89" d="100"/>
        </p:scale>
        <p:origin x="225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we want to consider how hard/easy it would be to extend this codebase</a:t>
            </a:r>
          </a:p>
          <a:p>
            <a:r>
              <a:rPr lang="en-US" dirty="0" smtClean="0"/>
              <a:t> to provide the functionality of a new type of drop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</a:t>
            </a:r>
            <a:r>
              <a:rPr lang="en-US" baseline="0" dirty="0" smtClean="0"/>
              <a:t> point go through the script and make all the changes. If time allows let students try to implement the </a:t>
            </a:r>
            <a:r>
              <a:rPr lang="en-US" baseline="0" dirty="0" err="1" smtClean="0"/>
              <a:t>InvincibilityDrop</a:t>
            </a:r>
            <a:r>
              <a:rPr lang="en-US" baseline="0" dirty="0" smtClean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work in groups</a:t>
            </a:r>
            <a:r>
              <a:rPr lang="en-US" baseline="0" dirty="0" smtClean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only if time allows, solution (takes</a:t>
            </a:r>
            <a:r>
              <a:rPr lang="en-US" baseline="0" dirty="0" smtClean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Collision Handling without </a:t>
            </a:r>
            <a:r>
              <a:rPr lang="en-US" sz="2500" b="1" dirty="0" err="1" smtClean="0">
                <a:solidFill>
                  <a:srgbClr val="FF0000"/>
                </a:solidFill>
              </a:rPr>
              <a:t>instanceof</a:t>
            </a:r>
            <a:endParaRPr lang="en-US" sz="2500" b="1" dirty="0" smtClean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InheritanceDesign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</a:t>
            </a:r>
            <a:r>
              <a:rPr lang="en-US" dirty="0" smtClean="0"/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have multiple objects which interact with the same object, we can use </a:t>
            </a:r>
            <a:r>
              <a:rPr lang="en-US" sz="2400" b="1" i="1" dirty="0" smtClean="0"/>
              <a:t>inheritance</a:t>
            </a:r>
            <a:r>
              <a:rPr lang="en-US" sz="2400" dirty="0" smtClean="0"/>
              <a:t> to help us make a design to deal with the collisions. We should have the classes which differ provide the functionality to deal with the collisions.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have multiple objects which interact with the same object, we can use </a:t>
            </a:r>
            <a:r>
              <a:rPr lang="en-US" sz="2400" b="1" i="1" dirty="0" smtClean="0"/>
              <a:t>inheritance</a:t>
            </a:r>
            <a:r>
              <a:rPr lang="en-US" sz="2400" dirty="0" smtClean="0"/>
              <a:t> to help us make a design to deal with the collisions. We should have the classes which differ provide the functionality to deal with the collisions.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in this case, the different drops (and </a:t>
            </a:r>
            <a:r>
              <a:rPr lang="en-US" sz="2400" dirty="0" err="1" smtClean="0"/>
              <a:t>InvincibilityDrop</a:t>
            </a:r>
            <a:r>
              <a:rPr lang="en-US" sz="2400" dirty="0" smtClean="0"/>
              <a:t>) differ in how they affect the platform. Thus, we can could create an </a:t>
            </a:r>
            <a:r>
              <a:rPr lang="en-US" sz="2400" dirty="0"/>
              <a:t>a</a:t>
            </a:r>
            <a:r>
              <a:rPr lang="en-US" sz="2400" dirty="0" smtClean="0"/>
              <a:t>bstract class and require an implementation of the </a:t>
            </a:r>
            <a:r>
              <a:rPr lang="en-US" sz="2400" dirty="0" err="1" smtClean="0"/>
              <a:t>collideWith</a:t>
            </a:r>
            <a:r>
              <a:rPr lang="en-US" sz="2400" dirty="0" smtClean="0"/>
              <a:t>(</a:t>
            </a:r>
            <a:r>
              <a:rPr lang="en-US" sz="2400" dirty="0" err="1" smtClean="0"/>
              <a:t>BouncingPlatform</a:t>
            </a:r>
            <a:r>
              <a:rPr lang="en-US" sz="2400" dirty="0" smtClean="0"/>
              <a:t>) method. Similarly, we can provide a </a:t>
            </a:r>
            <a:r>
              <a:rPr lang="en-US" sz="2400" dirty="0" err="1" smtClean="0"/>
              <a:t>collideWith</a:t>
            </a:r>
            <a:r>
              <a:rPr lang="en-US" sz="2400" dirty="0" smtClean="0"/>
              <a:t>( </a:t>
            </a:r>
            <a:r>
              <a:rPr lang="en-US" sz="2400" dirty="0" err="1" smtClean="0"/>
              <a:t>UserControlledPlatform</a:t>
            </a:r>
            <a:r>
              <a:rPr lang="en-US" sz="2400" dirty="0" smtClean="0"/>
              <a:t>) method, this will allow us to put the code in the drop classes and make the processing MUCH cleaner as we will see.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</a:t>
            </a:r>
            <a:r>
              <a:rPr lang="en-US" dirty="0" smtClean="0"/>
              <a:t>Heroes </a:t>
            </a:r>
            <a:r>
              <a:rPr lang="en-US" dirty="0"/>
              <a:t>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</a:t>
            </a:r>
            <a:r>
              <a:rPr lang="en-US" dirty="0" smtClean="0"/>
              <a:t>done inside </a:t>
            </a:r>
            <a:r>
              <a:rPr lang="en-US" dirty="0" err="1" smtClean="0"/>
              <a:t>onExplosion</a:t>
            </a:r>
            <a:r>
              <a:rPr lang="en-US" dirty="0" smtClean="0"/>
              <a:t> as before: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for(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US" dirty="0"/>
              <a:t>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g.collideWithExplodingBomb</a:t>
            </a:r>
            <a:r>
              <a:rPr lang="en-US" dirty="0" smtClean="0"/>
              <a:t>(this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subclass will deal with handling the class specific effects of being hit by a </a:t>
            </a:r>
            <a:r>
              <a:rPr lang="en-US" dirty="0" smtClean="0"/>
              <a:t>bomb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Drops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What if we wanted Platforms to collide as well?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Monsters can collide with </a:t>
            </a:r>
            <a:r>
              <a:rPr lang="en-US" dirty="0" smtClean="0"/>
              <a:t>the Player.</a:t>
            </a:r>
            <a:endParaRPr lang="en-US" dirty="0" smtClean="0"/>
          </a:p>
          <a:p>
            <a:r>
              <a:rPr lang="en-US" dirty="0" smtClean="0"/>
              <a:t>Players </a:t>
            </a:r>
            <a:r>
              <a:rPr lang="en-US" dirty="0" smtClean="0"/>
              <a:t>can take </a:t>
            </a:r>
            <a:r>
              <a:rPr lang="en-US" dirty="0" err="1" smtClean="0"/>
              <a:t>powerups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Players can collide with eggs</a:t>
            </a:r>
          </a:p>
          <a:p>
            <a:r>
              <a:rPr lang="en-US" dirty="0" smtClean="0"/>
              <a:t>Player can collide with “bullets”</a:t>
            </a:r>
          </a:p>
          <a:p>
            <a:r>
              <a:rPr lang="en-US" dirty="0" smtClean="0"/>
              <a:t>Bonus: Player collide with another Player?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many collisions! How do we handle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Drops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 smtClean="0"/>
              <a:t>AbstractPlatform</a:t>
            </a:r>
            <a:r>
              <a:rPr lang="en-US" dirty="0" smtClean="0"/>
              <a:t> and  </a:t>
            </a:r>
            <a:r>
              <a:rPr lang="en-US" dirty="0" err="1" smtClean="0"/>
              <a:t>AbstractDrop</a:t>
            </a:r>
            <a:endParaRPr lang="en-US" dirty="0" smtClean="0"/>
          </a:p>
          <a:p>
            <a:pPr lvl="1"/>
            <a:r>
              <a:rPr lang="en-US" dirty="0" smtClean="0"/>
              <a:t>Subclasses implement </a:t>
            </a:r>
          </a:p>
          <a:p>
            <a:pPr lvl="1"/>
            <a:r>
              <a:rPr lang="en-US" dirty="0" err="1" smtClean="0"/>
              <a:t>collideWith</a:t>
            </a:r>
            <a:r>
              <a:rPr lang="en-US" dirty="0" smtClean="0"/>
              <a:t>(</a:t>
            </a:r>
            <a:r>
              <a:rPr lang="en-US" dirty="0" err="1" smtClean="0"/>
              <a:t>AbstractPlatform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Double/Multiple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advanced technique</a:t>
            </a:r>
          </a:p>
          <a:p>
            <a:r>
              <a:rPr lang="en-US" dirty="0" smtClean="0"/>
              <a:t>Helps especially when you want to store all objects in a single list</a:t>
            </a:r>
          </a:p>
          <a:p>
            <a:r>
              <a:rPr lang="en-US" dirty="0" smtClean="0"/>
              <a:t>Requires some boilerplate code</a:t>
            </a:r>
          </a:p>
          <a:p>
            <a:r>
              <a:rPr lang="en-US" dirty="0" smtClean="0"/>
              <a:t>Trade-offs as with many design choices</a:t>
            </a:r>
          </a:p>
          <a:p>
            <a:r>
              <a:rPr lang="en-US" dirty="0" smtClean="0"/>
              <a:t>When many different things are interacting with many different things</a:t>
            </a:r>
          </a:p>
          <a:p>
            <a:r>
              <a:rPr lang="en-US" dirty="0" smtClean="0"/>
              <a:t>Additional slides and project available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Monsters can collide with rocks.</a:t>
            </a:r>
          </a:p>
          <a:p>
            <a:r>
              <a:rPr lang="en-US" dirty="0" smtClean="0"/>
              <a:t>Rocks can crush monsters.</a:t>
            </a:r>
          </a:p>
          <a:p>
            <a:r>
              <a:rPr lang="en-US" dirty="0" smtClean="0"/>
              <a:t>Players can collide with monsters.</a:t>
            </a:r>
          </a:p>
          <a:p>
            <a:r>
              <a:rPr lang="en-US" dirty="0" smtClean="0"/>
              <a:t>Players can be crushed by rocks.</a:t>
            </a:r>
          </a:p>
          <a:p>
            <a:r>
              <a:rPr lang="en-US" dirty="0" smtClean="0"/>
              <a:t>Players can take </a:t>
            </a:r>
            <a:r>
              <a:rPr lang="en-US" dirty="0" err="1" smtClean="0"/>
              <a:t>powerups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many collisions! How do we handle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Collisions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it can be done</a:t>
            </a:r>
          </a:p>
          <a:p>
            <a:r>
              <a:rPr lang="en-US" dirty="0" smtClean="0"/>
              <a:t>Good design principles</a:t>
            </a:r>
          </a:p>
          <a:p>
            <a:pPr lvl="1"/>
            <a:r>
              <a:rPr lang="en-US" dirty="0" smtClean="0"/>
              <a:t>Make it </a:t>
            </a:r>
            <a:r>
              <a:rPr lang="en-US" b="1" dirty="0" smtClean="0"/>
              <a:t>easy to use and extend code</a:t>
            </a:r>
          </a:p>
          <a:p>
            <a:r>
              <a:rPr lang="en-US" dirty="0" smtClean="0"/>
              <a:t>Functional but bad design principles</a:t>
            </a:r>
          </a:p>
          <a:p>
            <a:pPr lvl="1"/>
            <a:r>
              <a:rPr lang="en-US" dirty="0" smtClean="0"/>
              <a:t>Use “type predicated code”</a:t>
            </a:r>
          </a:p>
          <a:p>
            <a:pPr lvl="1"/>
            <a:r>
              <a:rPr lang="en-US" dirty="0" smtClean="0"/>
              <a:t>… if ( “</a:t>
            </a:r>
            <a:r>
              <a:rPr lang="en-US" dirty="0" err="1"/>
              <a:t>i</a:t>
            </a:r>
            <a:r>
              <a:rPr lang="en-US" dirty="0" err="1" smtClean="0"/>
              <a:t>nstanceof</a:t>
            </a:r>
            <a:r>
              <a:rPr lang="en-US" dirty="0" smtClean="0"/>
              <a:t>, </a:t>
            </a:r>
            <a:r>
              <a:rPr lang="en-US" dirty="0" err="1" smtClean="0"/>
              <a:t>getClass</a:t>
            </a:r>
            <a:r>
              <a:rPr lang="en-US" dirty="0" smtClean="0"/>
              <a:t>(), </a:t>
            </a:r>
            <a:r>
              <a:rPr lang="en-US" dirty="0" err="1" smtClean="0"/>
              <a:t>getType</a:t>
            </a:r>
            <a:r>
              <a:rPr lang="en-US" dirty="0" smtClean="0"/>
              <a:t>()” ==/equals)</a:t>
            </a:r>
          </a:p>
          <a:p>
            <a:pPr lvl="1"/>
            <a:r>
              <a:rPr lang="en-US" dirty="0" smtClean="0"/>
              <a:t>OUTLAWED in your project design!</a:t>
            </a:r>
          </a:p>
          <a:p>
            <a:pPr lvl="1"/>
            <a:r>
              <a:rPr lang="en-US" dirty="0" smtClean="0"/>
              <a:t>Your design should not use these at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 simulator with collisions</a:t>
            </a:r>
          </a:p>
          <a:p>
            <a:r>
              <a:rPr lang="en-US" dirty="0" smtClean="0"/>
              <a:t>More Raindrops More Platforms</a:t>
            </a:r>
          </a:p>
          <a:p>
            <a:r>
              <a:rPr lang="en-US" dirty="0" smtClean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a </a:t>
            </a:r>
            <a:r>
              <a:rPr lang="en-US" dirty="0" err="1"/>
              <a:t>BouncingPlatform</a:t>
            </a:r>
            <a:r>
              <a:rPr lang="en-US" dirty="0"/>
              <a:t> </a:t>
            </a:r>
            <a:r>
              <a:rPr lang="en-US" dirty="0" smtClean="0"/>
              <a:t>invincible </a:t>
            </a:r>
            <a:r>
              <a:rPr lang="en-US" dirty="0"/>
              <a:t>for 50 </a:t>
            </a:r>
            <a:r>
              <a:rPr lang="en-US" dirty="0" smtClean="0"/>
              <a:t>ticks</a:t>
            </a:r>
            <a:r>
              <a:rPr lang="en-US" u="sng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drops should not affect platforms when invincible</a:t>
            </a:r>
            <a:endParaRPr lang="en-US" dirty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should be Yellow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should be 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absorbed by </a:t>
            </a:r>
            <a:r>
              <a:rPr lang="en-US" dirty="0" err="1" smtClean="0"/>
              <a:t>UserControlledPlatform</a:t>
            </a:r>
            <a:r>
              <a:rPr lang="en-US" dirty="0" smtClean="0"/>
              <a:t> like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GameComponent.java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look how collisions are handled</a:t>
            </a:r>
          </a:p>
          <a:p>
            <a:r>
              <a:rPr lang="en-US" sz="2800" dirty="0" smtClean="0"/>
              <a:t>Where would changes in code need to happen?</a:t>
            </a:r>
          </a:p>
          <a:p>
            <a:r>
              <a:rPr lang="en-US" sz="2800" dirty="0" smtClean="0"/>
              <a:t>Look for examples of “type predicated code”</a:t>
            </a:r>
          </a:p>
          <a:p>
            <a:pPr lvl="1"/>
            <a:r>
              <a:rPr lang="en-US" sz="2400" dirty="0" smtClean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do collisions happen?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do collisions happen?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19209</TotalTime>
  <Words>946</Words>
  <Application>Microsoft Office PowerPoint</Application>
  <PresentationFormat>On-screen Show (4:3)</PresentationFormat>
  <Paragraphs>185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ＭＳ Ｐゴシック</vt:lpstr>
      <vt:lpstr>Arial</vt:lpstr>
      <vt:lpstr>Calibri</vt:lpstr>
      <vt:lpstr>Office Theme</vt:lpstr>
      <vt:lpstr>CSSE 220</vt:lpstr>
      <vt:lpstr>The specific problem</vt:lpstr>
      <vt:lpstr>The specific problem</vt:lpstr>
      <vt:lpstr>Handling Collisions in General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1165</cp:revision>
  <cp:lastPrinted>2016-10-24T15:45:17Z</cp:lastPrinted>
  <dcterms:created xsi:type="dcterms:W3CDTF">2011-02-07T04:01:01Z</dcterms:created>
  <dcterms:modified xsi:type="dcterms:W3CDTF">2020-05-10T18:29:18Z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