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57" r:id="rId5"/>
    <p:sldId id="258" r:id="rId6"/>
    <p:sldId id="262" r:id="rId7"/>
    <p:sldId id="259" r:id="rId8"/>
    <p:sldId id="260" r:id="rId9"/>
    <p:sldId id="28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67" r:id="rId19"/>
    <p:sldId id="273" r:id="rId20"/>
    <p:sldId id="268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400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0" autoAdjust="0"/>
  </p:normalViewPr>
  <p:slideViewPr>
    <p:cSldViewPr>
      <p:cViewPr>
        <p:scale>
          <a:sx n="100" d="100"/>
          <a:sy n="100" d="100"/>
        </p:scale>
        <p:origin x="-1308" y="-678"/>
      </p:cViewPr>
      <p:guideLst>
        <p:guide orient="horz" pos="17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기획서\작업중\작업중\작업중\Pixel Characters Collection Vol 1 v1\PIXELCHARACTERSvol01-artassets\MAGE-artassets\mageIDLEright\mageIDLEright (1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9" t="25265" r="35288"/>
          <a:stretch/>
        </p:blipFill>
        <p:spPr bwMode="auto">
          <a:xfrm flipH="1">
            <a:off x="6588224" y="1908249"/>
            <a:ext cx="325702" cy="62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9153700" cy="540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0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60158"/>
            <a:ext cx="8229600" cy="35641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16278"/>
            <a:ext cx="2057400" cy="460807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16278"/>
            <a:ext cx="6019800" cy="46080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3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576850" y="0"/>
            <a:ext cx="4567150" cy="540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 userDrawn="1"/>
        </p:nvSpPr>
        <p:spPr>
          <a:xfrm>
            <a:off x="3995936" y="2268289"/>
            <a:ext cx="1152128" cy="99321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9700" y="-1"/>
            <a:ext cx="9153700" cy="540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5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한쪽 모서리가 잘린 사각형 11"/>
          <p:cNvSpPr/>
          <p:nvPr userDrawn="1"/>
        </p:nvSpPr>
        <p:spPr>
          <a:xfrm flipV="1">
            <a:off x="0" y="647700"/>
            <a:ext cx="9144000" cy="475297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034" b="44973"/>
          <a:stretch/>
        </p:blipFill>
        <p:spPr bwMode="auto">
          <a:xfrm>
            <a:off x="0" y="0"/>
            <a:ext cx="9153700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647701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0"/>
            <a:ext cx="9144000" cy="64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각 삼각형 8"/>
          <p:cNvSpPr/>
          <p:nvPr userDrawn="1"/>
        </p:nvSpPr>
        <p:spPr>
          <a:xfrm flipV="1">
            <a:off x="0" y="0"/>
            <a:ext cx="9153700" cy="54006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8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8901"/>
            <a:ext cx="4040188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12715"/>
            <a:ext cx="4040188" cy="31116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08901"/>
            <a:ext cx="4041775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712715"/>
            <a:ext cx="4041775" cy="31116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15028"/>
            <a:ext cx="3008313" cy="91511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15028"/>
            <a:ext cx="5111750" cy="46093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30142"/>
            <a:ext cx="3008313" cy="3694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7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780473"/>
            <a:ext cx="5486400" cy="44630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82560"/>
            <a:ext cx="5486400" cy="32404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226779"/>
            <a:ext cx="5486400" cy="633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90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1476201"/>
            <a:ext cx="3671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벽 부시기</a:t>
            </a:r>
            <a:endParaRPr lang="ko-KR" altLang="en-US" sz="6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93558" y="3483627"/>
            <a:ext cx="433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‘Press Button to See Next Slide’</a:t>
            </a:r>
            <a:endParaRPr lang="ko-KR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8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6" y="715617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15616" y="1760942"/>
            <a:ext cx="7006916" cy="2357280"/>
            <a:chOff x="1444566" y="1805494"/>
            <a:chExt cx="5891168" cy="198191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444566" y="1805494"/>
              <a:ext cx="945932" cy="2540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타이틀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444566" y="2229659"/>
              <a:ext cx="945932" cy="2268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메인 메뉴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740710" y="2229659"/>
              <a:ext cx="945932" cy="2268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시작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40710" y="2613313"/>
              <a:ext cx="945932" cy="2268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상 점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740710" y="2991065"/>
              <a:ext cx="945932" cy="2268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랭</a:t>
              </a:r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킹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740710" y="3380621"/>
              <a:ext cx="945932" cy="2268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옵</a:t>
              </a:r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2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션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6" name="직선 화살표 연결선 25"/>
            <p:cNvCxnSpPr>
              <a:stCxn id="19" idx="2"/>
              <a:endCxn id="21" idx="0"/>
            </p:cNvCxnSpPr>
            <p:nvPr/>
          </p:nvCxnSpPr>
          <p:spPr>
            <a:xfrm>
              <a:off x="1917532" y="2059540"/>
              <a:ext cx="0" cy="17011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화살표 연결선 26"/>
            <p:cNvCxnSpPr>
              <a:stCxn id="21" idx="3"/>
              <a:endCxn id="22" idx="1"/>
            </p:cNvCxnSpPr>
            <p:nvPr/>
          </p:nvCxnSpPr>
          <p:spPr>
            <a:xfrm>
              <a:off x="2390498" y="2343071"/>
              <a:ext cx="350212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565604" y="2343071"/>
              <a:ext cx="0" cy="1150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직선 화살표 연결선 31"/>
            <p:cNvCxnSpPr>
              <a:endCxn id="23" idx="1"/>
            </p:cNvCxnSpPr>
            <p:nvPr/>
          </p:nvCxnSpPr>
          <p:spPr>
            <a:xfrm>
              <a:off x="2565604" y="2726725"/>
              <a:ext cx="17510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2565604" y="3104477"/>
              <a:ext cx="17510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2565604" y="3494034"/>
              <a:ext cx="17510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3686642" y="2343071"/>
              <a:ext cx="350212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모서리가 둥근 직사각형 52"/>
            <p:cNvSpPr/>
            <p:nvPr/>
          </p:nvSpPr>
          <p:spPr>
            <a:xfrm>
              <a:off x="4036854" y="2240177"/>
              <a:ext cx="945932" cy="2268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플레이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4977944" y="2348139"/>
              <a:ext cx="238281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모서리가 둥근 직사각형 54"/>
            <p:cNvSpPr/>
            <p:nvPr/>
          </p:nvSpPr>
          <p:spPr>
            <a:xfrm>
              <a:off x="5216223" y="2234727"/>
              <a:ext cx="945932" cy="2268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사망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6162157" y="2353588"/>
              <a:ext cx="238281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모서리가 둥근 직사각형 65"/>
            <p:cNvSpPr/>
            <p:nvPr/>
          </p:nvSpPr>
          <p:spPr>
            <a:xfrm>
              <a:off x="6389802" y="2229659"/>
              <a:ext cx="945932" cy="2268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</a:t>
              </a:r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창</a:t>
              </a:r>
            </a:p>
          </p:txBody>
        </p:sp>
        <p:cxnSp>
          <p:nvCxnSpPr>
            <p:cNvPr id="68" name="직선 화살표 연결선 67"/>
            <p:cNvCxnSpPr>
              <a:endCxn id="21" idx="2"/>
            </p:cNvCxnSpPr>
            <p:nvPr/>
          </p:nvCxnSpPr>
          <p:spPr>
            <a:xfrm flipV="1">
              <a:off x="1917532" y="2456483"/>
              <a:ext cx="0" cy="133092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917532" y="3787412"/>
              <a:ext cx="4945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endCxn id="77" idx="0"/>
            </p:cNvCxnSpPr>
            <p:nvPr/>
          </p:nvCxnSpPr>
          <p:spPr>
            <a:xfrm>
              <a:off x="6862768" y="2456485"/>
              <a:ext cx="0" cy="5520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모서리가 둥근 직사각형 76"/>
            <p:cNvSpPr/>
            <p:nvPr/>
          </p:nvSpPr>
          <p:spPr>
            <a:xfrm>
              <a:off x="6389802" y="3008536"/>
              <a:ext cx="945932" cy="2268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광고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81" name="직선 화살표 연결선 80"/>
            <p:cNvCxnSpPr/>
            <p:nvPr/>
          </p:nvCxnSpPr>
          <p:spPr>
            <a:xfrm>
              <a:off x="6862768" y="3235361"/>
              <a:ext cx="0" cy="55205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88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8" y="715618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II. UI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타이틀 화면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2137934" y="1424064"/>
            <a:ext cx="5452620" cy="2381665"/>
            <a:chOff x="2137934" y="1424064"/>
            <a:chExt cx="5452620" cy="2381665"/>
          </a:xfrm>
        </p:grpSpPr>
        <p:grpSp>
          <p:nvGrpSpPr>
            <p:cNvPr id="29" name="그룹 28"/>
            <p:cNvGrpSpPr/>
            <p:nvPr/>
          </p:nvGrpSpPr>
          <p:grpSpPr>
            <a:xfrm>
              <a:off x="2137934" y="1424064"/>
              <a:ext cx="5452620" cy="2381665"/>
              <a:chOff x="1772417" y="2466382"/>
              <a:chExt cx="6192688" cy="3746334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6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그룹 36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38" name="직선 연결선 37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직사각형 40"/>
            <p:cNvSpPr/>
            <p:nvPr/>
          </p:nvSpPr>
          <p:spPr>
            <a:xfrm>
              <a:off x="2422322" y="1537478"/>
              <a:ext cx="4680520" cy="2154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Picture 2" descr="C:\Users\Sungwoo Kim\Downloads\Pixel Characters Collection Vol 1 v1\PIXELCHARACTERSvol01-artassets\MAGE-artassets\mageATTACKright\mageATTACKright (1)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06" t="27474" r="41822" b="4143"/>
            <a:stretch/>
          </p:blipFill>
          <p:spPr bwMode="auto">
            <a:xfrm>
              <a:off x="2926378" y="2854099"/>
              <a:ext cx="578548" cy="74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E:\기획서\작업중\작업중\작업중\Pixel Characters Collection Vol 1 v1\PIXELCHARACTERSvol01-artassets\MAGE-artassets\magePORTRAIT\magePORTRAITright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3"/>
            <a:stretch/>
          </p:blipFill>
          <p:spPr bwMode="auto">
            <a:xfrm>
              <a:off x="2422322" y="1523145"/>
              <a:ext cx="2520416" cy="2161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387847" y="1537477"/>
              <a:ext cx="274947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뿌셔뿌셔</a:t>
              </a:r>
              <a:endParaRPr lang="ko-KR" altLang="en-US" sz="5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670988" y="2323343"/>
              <a:ext cx="1277277" cy="28038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게임시작</a:t>
              </a:r>
              <a:endParaRPr lang="ko-KR" altLang="en-US" sz="1500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670988" y="2643631"/>
              <a:ext cx="1277277" cy="28038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상점</a:t>
              </a:r>
              <a:endParaRPr lang="ko-KR" altLang="en-US" sz="1500" dirty="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674956" y="2966826"/>
              <a:ext cx="1277277" cy="28038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랭킹</a:t>
              </a:r>
              <a:endParaRPr lang="ko-KR" altLang="en-US" sz="1500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5674956" y="3291801"/>
              <a:ext cx="1277277" cy="28038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옵션</a:t>
              </a:r>
              <a:endParaRPr lang="ko-KR" altLang="en-US" sz="15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129251" y="3996481"/>
            <a:ext cx="359425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헨드폰의</a:t>
            </a:r>
            <a:r>
              <a:rPr lang="ko-KR" altLang="en-US" dirty="0"/>
              <a:t> 취소 버튼을 눌러</a:t>
            </a:r>
            <a:endParaRPr lang="en-US" altLang="ko-KR" dirty="0"/>
          </a:p>
          <a:p>
            <a:pPr algn="ctr"/>
            <a:r>
              <a:rPr lang="ko-KR" altLang="en-US" dirty="0"/>
              <a:t>게임 종료 팝업창을 띄울 수 있다</a:t>
            </a:r>
            <a:endParaRPr lang="en-US" altLang="ko-KR" dirty="0"/>
          </a:p>
          <a:p>
            <a:pPr algn="ctr"/>
            <a:endParaRPr lang="en-US" altLang="ko-KR" sz="1500" dirty="0"/>
          </a:p>
          <a:p>
            <a:pPr algn="ctr"/>
            <a:r>
              <a:rPr lang="en-US" altLang="ko-KR" sz="1500" dirty="0"/>
              <a:t>(</a:t>
            </a:r>
            <a:r>
              <a:rPr lang="ko-KR" altLang="en-US" sz="1500" dirty="0"/>
              <a:t>취소 버튼을 한번 더 누를 시</a:t>
            </a:r>
            <a:endParaRPr lang="en-US" altLang="ko-KR" sz="1500" dirty="0"/>
          </a:p>
          <a:p>
            <a:pPr algn="ctr"/>
            <a:r>
              <a:rPr lang="en-US" altLang="ko-KR" sz="1500" dirty="0"/>
              <a:t>‘</a:t>
            </a:r>
            <a:r>
              <a:rPr lang="ko-KR" altLang="en-US" sz="1500" dirty="0"/>
              <a:t>아니요</a:t>
            </a:r>
            <a:r>
              <a:rPr lang="en-US" altLang="ko-KR" sz="1500" dirty="0"/>
              <a:t>’</a:t>
            </a:r>
            <a:r>
              <a:rPr lang="ko-KR" altLang="en-US" sz="1500" dirty="0"/>
              <a:t>를 클릭한 것과 동일</a:t>
            </a:r>
            <a:r>
              <a:rPr lang="en-US" altLang="ko-KR" sz="1500" dirty="0" smtClean="0"/>
              <a:t>)</a:t>
            </a:r>
            <a:endParaRPr lang="en-US" altLang="ko-KR" sz="1500" dirty="0"/>
          </a:p>
        </p:txBody>
      </p:sp>
      <p:sp>
        <p:nvSpPr>
          <p:cNvPr id="60" name="TextBox 59"/>
          <p:cNvSpPr txBox="1"/>
          <p:nvPr/>
        </p:nvSpPr>
        <p:spPr>
          <a:xfrm>
            <a:off x="4768012" y="4136173"/>
            <a:ext cx="3400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게임 </a:t>
            </a:r>
            <a:r>
              <a:rPr lang="ko-KR" altLang="en-US" dirty="0"/>
              <a:t>저장은 자동 저장 방식</a:t>
            </a:r>
            <a:endParaRPr lang="en-US" altLang="ko-KR" dirty="0"/>
          </a:p>
          <a:p>
            <a:pPr algn="ctr"/>
            <a:endParaRPr lang="en-US" altLang="ko-KR" sz="1500" dirty="0"/>
          </a:p>
          <a:p>
            <a:pPr algn="ctr"/>
            <a:r>
              <a:rPr lang="en-US" altLang="ko-KR" sz="1500" dirty="0" smtClean="0"/>
              <a:t>(</a:t>
            </a:r>
            <a:r>
              <a:rPr lang="ko-KR" altLang="en-US" sz="1500" dirty="0" smtClean="0"/>
              <a:t>게임 오버 시 상점 이용 시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자동저장</a:t>
            </a:r>
            <a:r>
              <a:rPr lang="en-US" altLang="ko-KR" sz="1500" dirty="0" smtClean="0"/>
              <a:t>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64290" y="1622918"/>
            <a:ext cx="312339" cy="510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7"/>
          </p:cNvCxnSpPr>
          <p:nvPr/>
        </p:nvCxnSpPr>
        <p:spPr>
          <a:xfrm flipV="1">
            <a:off x="7430888" y="1224603"/>
            <a:ext cx="562687" cy="473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84368" y="8857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취소버튼</a:t>
            </a:r>
            <a:endParaRPr lang="ko-KR" altLang="en-US" dirty="0"/>
          </a:p>
        </p:txBody>
      </p:sp>
      <p:pic>
        <p:nvPicPr>
          <p:cNvPr id="61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36119">
            <a:off x="6703520" y="1786121"/>
            <a:ext cx="1426588" cy="181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95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6" y="71561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II. UI</a:t>
            </a:r>
          </a:p>
          <a:p>
            <a:r>
              <a:rPr lang="en-US" altLang="ko-KR" dirty="0" smtClean="0"/>
              <a:t> ii. </a:t>
            </a:r>
            <a:r>
              <a:rPr lang="ko-KR" altLang="en-US" dirty="0" smtClean="0"/>
              <a:t>게임시작 버튼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2137934" y="1424064"/>
            <a:ext cx="5452620" cy="2381665"/>
            <a:chOff x="1772417" y="2466382"/>
            <a:chExt cx="6192688" cy="3746334"/>
          </a:xfrm>
        </p:grpSpPr>
        <p:sp>
          <p:nvSpPr>
            <p:cNvPr id="30" name="모서리가 둥근 직사각형 2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직사각형 40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 descr="C:\Users\Sungwoo Kim\Downloads\Pixel Characters Collection Vol 1 v1\PIXELCHARACTERSvol01-artassets\MAGE-artassets\mageATTACKright\mageATTACKright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6" t="27474" r="41822" b="4143"/>
          <a:stretch/>
        </p:blipFill>
        <p:spPr bwMode="auto">
          <a:xfrm>
            <a:off x="2926378" y="2854099"/>
            <a:ext cx="578548" cy="7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기획서\작업중\작업중\작업중\Pixel Characters Collection Vol 1 v1\PIXELCHARACTERSvol01-artassets\MAGE-artassets\magePORTRAIT\magePORTRAITrigh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3"/>
          <a:stretch/>
        </p:blipFill>
        <p:spPr bwMode="auto">
          <a:xfrm>
            <a:off x="2422322" y="1523145"/>
            <a:ext cx="2520416" cy="21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87847" y="1537477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뿌셔뿌셔</a:t>
            </a:r>
            <a:endParaRPr lang="ko-KR" altLang="en-US" sz="5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670988" y="2323343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게임시작</a:t>
            </a:r>
            <a:endParaRPr lang="ko-KR" altLang="en-US" sz="15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670988" y="2643631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상점</a:t>
            </a:r>
            <a:endParaRPr lang="ko-KR" altLang="en-US" sz="15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674956" y="2966826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랭킹</a:t>
            </a:r>
            <a:endParaRPr lang="ko-KR" altLang="en-US" sz="15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674956" y="3291801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옵션</a:t>
            </a:r>
            <a:endParaRPr lang="ko-KR" altLang="en-US" sz="1500" dirty="0"/>
          </a:p>
        </p:txBody>
      </p:sp>
      <p:sp>
        <p:nvSpPr>
          <p:cNvPr id="3" name="폭발 1 2"/>
          <p:cNvSpPr/>
          <p:nvPr/>
        </p:nvSpPr>
        <p:spPr>
          <a:xfrm rot="551635">
            <a:off x="3316308" y="1623225"/>
            <a:ext cx="2952328" cy="1301119"/>
          </a:xfrm>
          <a:prstGeom prst="irregularSeal1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한번 </a:t>
            </a:r>
            <a:r>
              <a:rPr lang="ko-KR" altLang="en-US" dirty="0" err="1" smtClean="0"/>
              <a:t>뿌셔볼까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05558" y="2547025"/>
            <a:ext cx="130338" cy="567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49386" y="3999253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게임 시작 버튼을 누를 시 대화 팝업창이 뜸과 동시에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화면 전체가 </a:t>
            </a:r>
            <a:r>
              <a:rPr lang="ko-KR" altLang="en-US" dirty="0" err="1" smtClean="0"/>
              <a:t>페이드</a:t>
            </a:r>
            <a:r>
              <a:rPr lang="ko-KR" altLang="en-US" dirty="0" smtClean="0"/>
              <a:t> 아웃 되며 화면 전환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8" y="715618"/>
            <a:ext cx="180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II. UI</a:t>
            </a:r>
          </a:p>
          <a:p>
            <a:r>
              <a:rPr lang="en-US" altLang="ko-KR" dirty="0" smtClean="0"/>
              <a:t> iii. </a:t>
            </a:r>
            <a:r>
              <a:rPr lang="ko-KR" altLang="en-US" dirty="0" err="1" smtClean="0"/>
              <a:t>인게임</a:t>
            </a:r>
            <a:r>
              <a:rPr lang="ko-KR" altLang="en-US" dirty="0" smtClean="0"/>
              <a:t> 화면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2137934" y="1424064"/>
            <a:ext cx="5452620" cy="2381665"/>
            <a:chOff x="1772417" y="2466382"/>
            <a:chExt cx="6192688" cy="3746334"/>
          </a:xfrm>
        </p:grpSpPr>
        <p:sp>
          <p:nvSpPr>
            <p:cNvPr id="30" name="모서리가 둥근 직사각형 2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직사각형 40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 descr="C:\Users\Sungwoo Kim\Downloads\Pixel Characters Collection Vol 1 v1\PIXELCHARACTERSvol01-artassets\MAGE-artassets\mageATTACKright\mageATTACKright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6" t="27474" r="41822" b="4143"/>
          <a:stretch/>
        </p:blipFill>
        <p:spPr bwMode="auto">
          <a:xfrm>
            <a:off x="2771800" y="2854099"/>
            <a:ext cx="578548" cy="7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6238746" y="2243085"/>
            <a:ext cx="504056" cy="1360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벽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img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1961" y="1995966"/>
            <a:ext cx="1470883" cy="1638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18301" y="1965931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벽 </a:t>
            </a:r>
            <a:r>
              <a:rPr lang="en-US" altLang="ko-KR" sz="1000" dirty="0" smtClean="0">
                <a:solidFill>
                  <a:schemeClr val="bg1"/>
                </a:solidFill>
              </a:rPr>
              <a:t>HP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0135" y="1756159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벽 이름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6742802" y="1618666"/>
            <a:ext cx="283820" cy="22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dirty="0"/>
          </a:p>
        </p:txBody>
      </p:sp>
      <p:pic>
        <p:nvPicPr>
          <p:cNvPr id="2050" name="Picture 2" descr="C:\Users\Sungwoo Kim\Desktop\setting-icon-614x46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4" t="25636" r="30243" b="23824"/>
          <a:stretch/>
        </p:blipFill>
        <p:spPr bwMode="auto">
          <a:xfrm>
            <a:off x="6758004" y="1629608"/>
            <a:ext cx="268618" cy="20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99981" y="4296560"/>
            <a:ext cx="583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페이드</a:t>
            </a:r>
            <a:r>
              <a:rPr lang="ko-KR" altLang="en-US" dirty="0" smtClean="0"/>
              <a:t> 인과 함께 벽이 오른쪽에서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왼쪽으로 이동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555776" y="1616412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점수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5776" y="1899227"/>
            <a:ext cx="541420" cy="36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9914" y="1615688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돈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flipH="1">
            <a:off x="3380863" y="3604035"/>
            <a:ext cx="2724500" cy="5521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벽 진행 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275856" y="1224603"/>
            <a:ext cx="0" cy="29315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18475" y="97011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벽 움직임 종료지점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7102842" y="1224603"/>
            <a:ext cx="0" cy="29315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40454" y="97011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벽 움직임 시작지점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28633" y="4665892"/>
            <a:ext cx="257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벽은 </a:t>
            </a:r>
            <a:r>
              <a:rPr lang="en-US" altLang="ko-KR" sz="1200" dirty="0" smtClean="0"/>
              <a:t>100%</a:t>
            </a:r>
            <a:r>
              <a:rPr lang="ko-KR" altLang="en-US" sz="1200" dirty="0" smtClean="0"/>
              <a:t>의 이동속도로 움직이나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시간이 지날수록 </a:t>
            </a:r>
            <a:r>
              <a:rPr lang="ko-KR" altLang="en-US" sz="1200" smtClean="0"/>
              <a:t>이동속도가 </a:t>
            </a:r>
            <a:r>
              <a:rPr lang="ko-KR" altLang="en-US" sz="1200" smtClean="0"/>
              <a:t>증가</a:t>
            </a:r>
            <a:endParaRPr lang="en-US" altLang="ko-KR" sz="12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6742351" y="2243085"/>
            <a:ext cx="360493" cy="1360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벽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img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22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8" y="715618"/>
            <a:ext cx="1475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II. UI</a:t>
            </a:r>
          </a:p>
          <a:p>
            <a:r>
              <a:rPr lang="en-US" altLang="ko-KR" dirty="0" smtClean="0"/>
              <a:t> iv. </a:t>
            </a:r>
            <a:r>
              <a:rPr lang="ko-KR" altLang="en-US" dirty="0" smtClean="0"/>
              <a:t>게임오버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2137934" y="1424064"/>
            <a:ext cx="5452620" cy="2381665"/>
            <a:chOff x="1772417" y="2466382"/>
            <a:chExt cx="6192688" cy="3746334"/>
          </a:xfrm>
        </p:grpSpPr>
        <p:sp>
          <p:nvSpPr>
            <p:cNvPr id="30" name="모서리가 둥근 직사각형 2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직사각형 40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 descr="C:\Users\Sungwoo Kim\Downloads\Pixel Characters Collection Vol 1 v1\PIXELCHARACTERSvol01-artassets\MAGE-artassets\mageATTACKright\mageATTACKright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6" t="27474" r="41822" b="4143"/>
          <a:stretch/>
        </p:blipFill>
        <p:spPr bwMode="auto">
          <a:xfrm>
            <a:off x="2771800" y="2854099"/>
            <a:ext cx="578548" cy="7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275856" y="2243085"/>
            <a:ext cx="504056" cy="1360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벽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img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44235" y="1995966"/>
            <a:ext cx="1470883" cy="1638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65634" y="1965931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벽 </a:t>
            </a:r>
            <a:r>
              <a:rPr lang="en-US" altLang="ko-KR" sz="1000" dirty="0" smtClean="0">
                <a:solidFill>
                  <a:schemeClr val="bg1"/>
                </a:solidFill>
              </a:rPr>
              <a:t>HP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7469" y="1756159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벽 이름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6742802" y="1618666"/>
            <a:ext cx="283820" cy="22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dirty="0"/>
          </a:p>
        </p:txBody>
      </p:sp>
      <p:pic>
        <p:nvPicPr>
          <p:cNvPr id="2050" name="Picture 2" descr="C:\Users\Sungwoo Kim\Desktop\setting-icon-614x46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4" t="25636" r="30243" b="23824"/>
          <a:stretch/>
        </p:blipFill>
        <p:spPr bwMode="auto">
          <a:xfrm>
            <a:off x="6758004" y="1629608"/>
            <a:ext cx="268618" cy="20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87403" y="4296559"/>
            <a:ext cx="6460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벽이 종료지점까지 도달하면 더 이상 공격이 불가하며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캐릭터 대사가 나온 뒤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일정 시간 후 벽과 캐릭터가 화면 밖으로 동시에 밀려나간다 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555776" y="1616412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점수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5776" y="1896329"/>
            <a:ext cx="541420" cy="36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9914" y="1615688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돈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275856" y="1224603"/>
            <a:ext cx="0" cy="29315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18475" y="97011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벽 움직임 종료지점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7102842" y="1224603"/>
            <a:ext cx="0" cy="29315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40454" y="97011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벽 움직임 시작지점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9912" y="2243085"/>
            <a:ext cx="504056" cy="1360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벽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img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" name="사각형 설명선 1"/>
          <p:cNvSpPr/>
          <p:nvPr/>
        </p:nvSpPr>
        <p:spPr>
          <a:xfrm>
            <a:off x="3103853" y="2484539"/>
            <a:ext cx="1008112" cy="205840"/>
          </a:xfrm>
          <a:prstGeom prst="wedgeRectCallout">
            <a:avLst>
              <a:gd name="adj1" fmla="val -45732"/>
              <a:gd name="adj2" fmla="val 13452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오 세상에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82585" y="2243085"/>
            <a:ext cx="504056" cy="1360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벽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img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62582" y="2243085"/>
            <a:ext cx="504056" cy="1360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벽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img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61013" y="2243085"/>
            <a:ext cx="504056" cy="1360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벽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img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4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8" y="715618"/>
            <a:ext cx="1962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II. UI</a:t>
            </a:r>
          </a:p>
          <a:p>
            <a:r>
              <a:rPr lang="en-US" altLang="ko-KR" dirty="0" smtClean="0"/>
              <a:t> v. </a:t>
            </a:r>
            <a:r>
              <a:rPr lang="ko-KR" altLang="en-US" dirty="0" smtClean="0"/>
              <a:t>게임오버 화면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2137934" y="1424064"/>
            <a:ext cx="5452620" cy="2381665"/>
            <a:chOff x="1772417" y="2466382"/>
            <a:chExt cx="6192688" cy="3746334"/>
          </a:xfrm>
        </p:grpSpPr>
        <p:sp>
          <p:nvSpPr>
            <p:cNvPr id="30" name="모서리가 둥근 직사각형 2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직사각형 40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42802" y="1618666"/>
            <a:ext cx="283820" cy="22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dirty="0"/>
          </a:p>
        </p:txBody>
      </p:sp>
      <p:pic>
        <p:nvPicPr>
          <p:cNvPr id="2050" name="Picture 2" descr="C:\Users\Sungwoo Kim\Desktop\setting-icon-614x46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4" t="25636" r="30243" b="23824"/>
          <a:stretch/>
        </p:blipFill>
        <p:spPr bwMode="auto">
          <a:xfrm>
            <a:off x="6758004" y="1629608"/>
            <a:ext cx="268618" cy="20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58539" y="4296561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캐릭터와 벽이 밀려나가면서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게임오버 창 페이드인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555776" y="1616412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점수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5776" y="1896329"/>
            <a:ext cx="541420" cy="36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9914" y="1615688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돈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08448" y="1566212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유다희</a:t>
            </a:r>
            <a:endParaRPr lang="ko-KR" altLang="en-US" sz="5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253" y="2314942"/>
            <a:ext cx="18886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획득 점수 </a:t>
            </a:r>
            <a:r>
              <a:rPr lang="en-US" altLang="ko-KR" sz="1300" dirty="0" smtClean="0">
                <a:solidFill>
                  <a:schemeClr val="bg1"/>
                </a:solidFill>
              </a:rPr>
              <a:t>: </a:t>
            </a:r>
            <a:r>
              <a:rPr lang="en-US" altLang="ko-KR" sz="1300" dirty="0">
                <a:solidFill>
                  <a:schemeClr val="bg1"/>
                </a:solidFill>
              </a:rPr>
              <a:t>999999999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38666" y="2571727"/>
            <a:ext cx="1447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획득 돈 </a:t>
            </a:r>
            <a:r>
              <a:rPr lang="en-US" altLang="ko-KR" sz="1300" dirty="0" smtClean="0">
                <a:solidFill>
                  <a:schemeClr val="bg1"/>
                </a:solidFill>
              </a:rPr>
              <a:t>: </a:t>
            </a:r>
            <a:r>
              <a:rPr lang="en-US" altLang="ko-KR" sz="1300" dirty="0">
                <a:solidFill>
                  <a:schemeClr val="bg1"/>
                </a:solidFill>
              </a:rPr>
              <a:t>999999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66" y="2885759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최고 기록 </a:t>
            </a:r>
            <a:r>
              <a:rPr lang="en-US" altLang="ko-KR" sz="1000" dirty="0" smtClean="0">
                <a:solidFill>
                  <a:schemeClr val="bg1"/>
                </a:solidFill>
              </a:rPr>
              <a:t>: 999999999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55823" y="3297671"/>
            <a:ext cx="1338204" cy="283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다시 하기</a:t>
            </a:r>
            <a:endParaRPr lang="ko-KR" altLang="en-US" sz="15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47614" y="3297671"/>
            <a:ext cx="1338204" cy="283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메인 화면</a:t>
            </a:r>
            <a:endParaRPr lang="ko-KR" altLang="en-US" sz="15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852059" y="2487283"/>
            <a:ext cx="1032655" cy="599072"/>
            <a:chOff x="5852057" y="3158457"/>
            <a:chExt cx="1032655" cy="760727"/>
          </a:xfrm>
        </p:grpSpPr>
        <p:sp>
          <p:nvSpPr>
            <p:cNvPr id="17" name="직사각형 16"/>
            <p:cNvSpPr/>
            <p:nvPr/>
          </p:nvSpPr>
          <p:spPr>
            <a:xfrm>
              <a:off x="5902547" y="3158457"/>
              <a:ext cx="872552" cy="681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5400000">
              <a:off x="6237548" y="3343853"/>
              <a:ext cx="279116" cy="29784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52057" y="3645604"/>
              <a:ext cx="1032655" cy="273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광고보고 보상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2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배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40607" y="4879871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이때 저장 및 랭킹 등록이 자동으로 처리됨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오프라인일 시 랭킹 등록 </a:t>
            </a:r>
            <a:r>
              <a:rPr lang="ko-KR" altLang="en-US" sz="1200" dirty="0" err="1" smtClean="0"/>
              <a:t>스킵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1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6" y="715618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II. UI</a:t>
            </a:r>
          </a:p>
          <a:p>
            <a:r>
              <a:rPr lang="en-US" altLang="ko-KR" dirty="0" smtClean="0"/>
              <a:t> vi. </a:t>
            </a:r>
            <a:r>
              <a:rPr lang="ko-KR" altLang="en-US" dirty="0" smtClean="0"/>
              <a:t>게임오버 화면 버튼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2137934" y="1424064"/>
            <a:ext cx="5452620" cy="2381665"/>
            <a:chOff x="1772417" y="2466382"/>
            <a:chExt cx="6192688" cy="3746334"/>
          </a:xfrm>
        </p:grpSpPr>
        <p:sp>
          <p:nvSpPr>
            <p:cNvPr id="30" name="모서리가 둥근 직사각형 2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직사각형 40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42802" y="1618666"/>
            <a:ext cx="283820" cy="22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dirty="0"/>
          </a:p>
        </p:txBody>
      </p:sp>
      <p:pic>
        <p:nvPicPr>
          <p:cNvPr id="2050" name="Picture 2" descr="C:\Users\Sungwoo Kim\Desktop\setting-icon-614x46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4" t="25636" r="30243" b="23824"/>
          <a:stretch/>
        </p:blipFill>
        <p:spPr bwMode="auto">
          <a:xfrm>
            <a:off x="6758004" y="1629608"/>
            <a:ext cx="268618" cy="20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174113" y="4140497"/>
            <a:ext cx="5287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 err="1" smtClean="0"/>
              <a:t>스킵</a:t>
            </a:r>
            <a:r>
              <a:rPr lang="ko-KR" altLang="en-US" dirty="0" smtClean="0"/>
              <a:t> 불가능한 광고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광고 후 획득 돈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다시 </a:t>
            </a:r>
            <a:r>
              <a:rPr lang="ko-KR" altLang="en-US" dirty="0" err="1" smtClean="0"/>
              <a:t>인게임</a:t>
            </a:r>
            <a:r>
              <a:rPr lang="ko-KR" altLang="en-US" dirty="0" smtClean="0"/>
              <a:t> 화면으로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메인 화면으로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555776" y="1616412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점수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5776" y="1896329"/>
            <a:ext cx="541420" cy="36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9914" y="1615688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돈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08448" y="1566212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유다희</a:t>
            </a:r>
            <a:endParaRPr lang="ko-KR" altLang="en-US" sz="5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253" y="2314942"/>
            <a:ext cx="18886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획득 점수 </a:t>
            </a:r>
            <a:r>
              <a:rPr lang="en-US" altLang="ko-KR" sz="1300" dirty="0" smtClean="0">
                <a:solidFill>
                  <a:schemeClr val="bg1"/>
                </a:solidFill>
              </a:rPr>
              <a:t>: </a:t>
            </a:r>
            <a:r>
              <a:rPr lang="en-US" altLang="ko-KR" sz="1300" dirty="0">
                <a:solidFill>
                  <a:schemeClr val="bg1"/>
                </a:solidFill>
              </a:rPr>
              <a:t>999999999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38666" y="2571727"/>
            <a:ext cx="1447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획득 돈 </a:t>
            </a:r>
            <a:r>
              <a:rPr lang="en-US" altLang="ko-KR" sz="1300" dirty="0" smtClean="0">
                <a:solidFill>
                  <a:schemeClr val="bg1"/>
                </a:solidFill>
              </a:rPr>
              <a:t>: </a:t>
            </a:r>
            <a:r>
              <a:rPr lang="en-US" altLang="ko-KR" sz="1300" dirty="0">
                <a:solidFill>
                  <a:schemeClr val="bg1"/>
                </a:solidFill>
              </a:rPr>
              <a:t>999999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66" y="2885759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최고 기록 </a:t>
            </a:r>
            <a:r>
              <a:rPr lang="en-US" altLang="ko-KR" sz="1000" dirty="0" smtClean="0">
                <a:solidFill>
                  <a:schemeClr val="bg1"/>
                </a:solidFill>
              </a:rPr>
              <a:t>: 999999999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55823" y="3297671"/>
            <a:ext cx="1338204" cy="283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다시 하기</a:t>
            </a:r>
            <a:endParaRPr lang="ko-KR" altLang="en-US" sz="15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47614" y="3297671"/>
            <a:ext cx="1338204" cy="283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메인 화면</a:t>
            </a:r>
            <a:endParaRPr lang="ko-KR" altLang="en-US" sz="15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852059" y="2487283"/>
            <a:ext cx="1032655" cy="599072"/>
            <a:chOff x="5852057" y="3158457"/>
            <a:chExt cx="1032655" cy="760727"/>
          </a:xfrm>
        </p:grpSpPr>
        <p:sp>
          <p:nvSpPr>
            <p:cNvPr id="17" name="직사각형 16"/>
            <p:cNvSpPr/>
            <p:nvPr/>
          </p:nvSpPr>
          <p:spPr>
            <a:xfrm>
              <a:off x="5902547" y="3158457"/>
              <a:ext cx="872552" cy="681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5400000">
              <a:off x="6237548" y="3343853"/>
              <a:ext cx="279116" cy="29784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52057" y="3645604"/>
              <a:ext cx="1032655" cy="273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광고보고 보상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2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배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5724633" y="2347996"/>
            <a:ext cx="355828" cy="280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882665" y="3159222"/>
            <a:ext cx="355828" cy="280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961231" y="3159222"/>
            <a:ext cx="355828" cy="280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9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6" y="715618"/>
            <a:ext cx="162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II. UI</a:t>
            </a:r>
          </a:p>
          <a:p>
            <a:r>
              <a:rPr lang="en-US" altLang="ko-KR" dirty="0" smtClean="0"/>
              <a:t> vii. </a:t>
            </a:r>
            <a:r>
              <a:rPr lang="ko-KR" altLang="en-US" dirty="0" err="1" smtClean="0"/>
              <a:t>짤막</a:t>
            </a:r>
            <a:r>
              <a:rPr lang="ko-KR" altLang="en-US" dirty="0" smtClean="0"/>
              <a:t> 광고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2137934" y="1424064"/>
            <a:ext cx="5452620" cy="2381665"/>
            <a:chOff x="1772417" y="2466382"/>
            <a:chExt cx="6192688" cy="3746334"/>
          </a:xfrm>
        </p:grpSpPr>
        <p:sp>
          <p:nvSpPr>
            <p:cNvPr id="30" name="모서리가 둥근 직사각형 2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직사각형 40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42802" y="1618666"/>
            <a:ext cx="283820" cy="22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dirty="0"/>
          </a:p>
        </p:txBody>
      </p:sp>
      <p:pic>
        <p:nvPicPr>
          <p:cNvPr id="2050" name="Picture 2" descr="C:\Users\Sungwoo Kim\Desktop\setting-icon-614x46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4" t="25636" r="30243" b="23824"/>
          <a:stretch/>
        </p:blipFill>
        <p:spPr bwMode="auto">
          <a:xfrm>
            <a:off x="6758004" y="1629608"/>
            <a:ext cx="268618" cy="20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88699" y="4296559"/>
            <a:ext cx="7657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배 보상 광고를 보지 않은 상태로</a:t>
            </a:r>
            <a:r>
              <a:rPr lang="en-US" altLang="ko-KR" dirty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다시 하기</a:t>
            </a:r>
            <a:r>
              <a:rPr lang="en-US" altLang="ko-KR" dirty="0" smtClean="0"/>
              <a:t>]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[</a:t>
            </a:r>
            <a:r>
              <a:rPr lang="ko-KR" altLang="en-US" dirty="0" smtClean="0"/>
              <a:t>메인 화면</a:t>
            </a:r>
            <a:r>
              <a:rPr lang="en-US" altLang="ko-KR" dirty="0" smtClean="0"/>
              <a:t>] </a:t>
            </a:r>
            <a:r>
              <a:rPr lang="ko-KR" altLang="en-US" dirty="0" smtClean="0"/>
              <a:t>를 누를 시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스킵</a:t>
            </a:r>
            <a:r>
              <a:rPr lang="ko-KR" altLang="en-US" dirty="0" smtClean="0"/>
              <a:t> 가능한 광고가 표시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그 후 해당 버튼 기능 실행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555776" y="1616412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점수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5776" y="1896329"/>
            <a:ext cx="541420" cy="36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9914" y="1615688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돈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08448" y="1566212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유다희</a:t>
            </a:r>
            <a:endParaRPr lang="ko-KR" altLang="en-US" sz="5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253" y="2314942"/>
            <a:ext cx="18886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획득 점수 </a:t>
            </a:r>
            <a:r>
              <a:rPr lang="en-US" altLang="ko-KR" sz="1300" dirty="0" smtClean="0">
                <a:solidFill>
                  <a:schemeClr val="bg1"/>
                </a:solidFill>
              </a:rPr>
              <a:t>: </a:t>
            </a:r>
            <a:r>
              <a:rPr lang="en-US" altLang="ko-KR" sz="1300" dirty="0">
                <a:solidFill>
                  <a:schemeClr val="bg1"/>
                </a:solidFill>
              </a:rPr>
              <a:t>999999999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38666" y="2571727"/>
            <a:ext cx="1447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획득 돈 </a:t>
            </a:r>
            <a:r>
              <a:rPr lang="en-US" altLang="ko-KR" sz="1300" dirty="0" smtClean="0">
                <a:solidFill>
                  <a:schemeClr val="bg1"/>
                </a:solidFill>
              </a:rPr>
              <a:t>: </a:t>
            </a:r>
            <a:r>
              <a:rPr lang="en-US" altLang="ko-KR" sz="1300" dirty="0">
                <a:solidFill>
                  <a:schemeClr val="bg1"/>
                </a:solidFill>
              </a:rPr>
              <a:t>999999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66" y="2885759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최고 기록 </a:t>
            </a:r>
            <a:r>
              <a:rPr lang="en-US" altLang="ko-KR" sz="1000" dirty="0" smtClean="0">
                <a:solidFill>
                  <a:schemeClr val="bg1"/>
                </a:solidFill>
              </a:rPr>
              <a:t>: 999999999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55823" y="3297671"/>
            <a:ext cx="1338204" cy="283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다시 하기</a:t>
            </a:r>
            <a:endParaRPr lang="ko-KR" altLang="en-US" sz="15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47614" y="3297671"/>
            <a:ext cx="1338204" cy="283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메인 화면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96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6" y="715618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II. UI</a:t>
            </a:r>
          </a:p>
          <a:p>
            <a:r>
              <a:rPr lang="en-US" altLang="ko-KR" dirty="0" smtClean="0"/>
              <a:t> viii. </a:t>
            </a:r>
            <a:r>
              <a:rPr lang="ko-KR" altLang="en-US" dirty="0" smtClean="0"/>
              <a:t>공격방식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2137934" y="1424064"/>
            <a:ext cx="5452620" cy="2381665"/>
            <a:chOff x="1772417" y="2466382"/>
            <a:chExt cx="6192688" cy="3746334"/>
          </a:xfrm>
        </p:grpSpPr>
        <p:sp>
          <p:nvSpPr>
            <p:cNvPr id="30" name="모서리가 둥근 직사각형 2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직사각형 40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38746" y="2243085"/>
            <a:ext cx="504056" cy="1360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벽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img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1961" y="1995966"/>
            <a:ext cx="1470883" cy="1638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30135" y="1756159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벽 이름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6742802" y="1618666"/>
            <a:ext cx="283820" cy="22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dirty="0"/>
          </a:p>
        </p:txBody>
      </p:sp>
      <p:pic>
        <p:nvPicPr>
          <p:cNvPr id="2050" name="Picture 2" descr="C:\Users\Sungwoo Kim\Desktop\setting-icon-614x46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4" t="25636" r="30243" b="23824"/>
          <a:stretch/>
        </p:blipFill>
        <p:spPr bwMode="auto">
          <a:xfrm>
            <a:off x="6758004" y="1629608"/>
            <a:ext cx="268618" cy="20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20194" y="406128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화면을 </a:t>
            </a:r>
            <a:r>
              <a:rPr lang="ko-KR" altLang="en-US" dirty="0" err="1" smtClean="0"/>
              <a:t>텝하여</a:t>
            </a:r>
            <a:r>
              <a:rPr lang="ko-KR" altLang="en-US" dirty="0" smtClean="0"/>
              <a:t> 공격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555776" y="1616412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점수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5776" y="1930595"/>
            <a:ext cx="541420" cy="36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9914" y="1615688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돈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4" name="Picture 2" descr="C:\Users\Sungwoo Kim\Downloads\Pixel Characters Collection Vol 1 v1\PIXELCHARACTERSvol01-artassets\MAGE-artassets\mageATTACKright\mageATTACKright (8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8902"/>
          <a:stretch/>
        </p:blipFill>
        <p:spPr bwMode="auto">
          <a:xfrm>
            <a:off x="2555776" y="2558519"/>
            <a:ext cx="2043928" cy="107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420">
            <a:off x="4333543" y="2354752"/>
            <a:ext cx="1811541" cy="142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자유형 1"/>
          <p:cNvSpPr/>
          <p:nvPr/>
        </p:nvSpPr>
        <p:spPr>
          <a:xfrm>
            <a:off x="6024255" y="2343822"/>
            <a:ext cx="161392" cy="1235476"/>
          </a:xfrm>
          <a:custGeom>
            <a:avLst/>
            <a:gdLst>
              <a:gd name="connsiteX0" fmla="*/ 134498 w 161392"/>
              <a:gd name="connsiteY0" fmla="*/ 0 h 1568858"/>
              <a:gd name="connsiteX1" fmla="*/ 26921 w 161392"/>
              <a:gd name="connsiteY1" fmla="*/ 107577 h 1568858"/>
              <a:gd name="connsiteX2" fmla="*/ 53816 w 161392"/>
              <a:gd name="connsiteY2" fmla="*/ 179294 h 1568858"/>
              <a:gd name="connsiteX3" fmla="*/ 80710 w 161392"/>
              <a:gd name="connsiteY3" fmla="*/ 188259 h 1568858"/>
              <a:gd name="connsiteX4" fmla="*/ 98639 w 161392"/>
              <a:gd name="connsiteY4" fmla="*/ 206189 h 1568858"/>
              <a:gd name="connsiteX5" fmla="*/ 125533 w 161392"/>
              <a:gd name="connsiteY5" fmla="*/ 215153 h 1568858"/>
              <a:gd name="connsiteX6" fmla="*/ 107604 w 161392"/>
              <a:gd name="connsiteY6" fmla="*/ 242047 h 1568858"/>
              <a:gd name="connsiteX7" fmla="*/ 80710 w 161392"/>
              <a:gd name="connsiteY7" fmla="*/ 259977 h 1568858"/>
              <a:gd name="connsiteX8" fmla="*/ 62780 w 161392"/>
              <a:gd name="connsiteY8" fmla="*/ 277906 h 1568858"/>
              <a:gd name="connsiteX9" fmla="*/ 53816 w 161392"/>
              <a:gd name="connsiteY9" fmla="*/ 304800 h 1568858"/>
              <a:gd name="connsiteX10" fmla="*/ 80710 w 161392"/>
              <a:gd name="connsiteY10" fmla="*/ 349624 h 1568858"/>
              <a:gd name="connsiteX11" fmla="*/ 107604 w 161392"/>
              <a:gd name="connsiteY11" fmla="*/ 358589 h 1568858"/>
              <a:gd name="connsiteX12" fmla="*/ 125533 w 161392"/>
              <a:gd name="connsiteY12" fmla="*/ 385483 h 1568858"/>
              <a:gd name="connsiteX13" fmla="*/ 107604 w 161392"/>
              <a:gd name="connsiteY13" fmla="*/ 493059 h 1568858"/>
              <a:gd name="connsiteX14" fmla="*/ 89674 w 161392"/>
              <a:gd name="connsiteY14" fmla="*/ 519953 h 1568858"/>
              <a:gd name="connsiteX15" fmla="*/ 98639 w 161392"/>
              <a:gd name="connsiteY15" fmla="*/ 609600 h 1568858"/>
              <a:gd name="connsiteX16" fmla="*/ 116569 w 161392"/>
              <a:gd name="connsiteY16" fmla="*/ 627530 h 1568858"/>
              <a:gd name="connsiteX17" fmla="*/ 134498 w 161392"/>
              <a:gd name="connsiteY17" fmla="*/ 654424 h 1568858"/>
              <a:gd name="connsiteX18" fmla="*/ 116569 w 161392"/>
              <a:gd name="connsiteY18" fmla="*/ 690283 h 1568858"/>
              <a:gd name="connsiteX19" fmla="*/ 71745 w 161392"/>
              <a:gd name="connsiteY19" fmla="*/ 744071 h 1568858"/>
              <a:gd name="connsiteX20" fmla="*/ 53816 w 161392"/>
              <a:gd name="connsiteY20" fmla="*/ 797859 h 1568858"/>
              <a:gd name="connsiteX21" fmla="*/ 89674 w 161392"/>
              <a:gd name="connsiteY21" fmla="*/ 842683 h 1568858"/>
              <a:gd name="connsiteX22" fmla="*/ 98639 w 161392"/>
              <a:gd name="connsiteY22" fmla="*/ 869577 h 1568858"/>
              <a:gd name="connsiteX23" fmla="*/ 89674 w 161392"/>
              <a:gd name="connsiteY23" fmla="*/ 914400 h 1568858"/>
              <a:gd name="connsiteX24" fmla="*/ 71745 w 161392"/>
              <a:gd name="connsiteY24" fmla="*/ 941294 h 1568858"/>
              <a:gd name="connsiteX25" fmla="*/ 62780 w 161392"/>
              <a:gd name="connsiteY25" fmla="*/ 986118 h 1568858"/>
              <a:gd name="connsiteX26" fmla="*/ 80710 w 161392"/>
              <a:gd name="connsiteY26" fmla="*/ 1004047 h 1568858"/>
              <a:gd name="connsiteX27" fmla="*/ 107604 w 161392"/>
              <a:gd name="connsiteY27" fmla="*/ 1013012 h 1568858"/>
              <a:gd name="connsiteX28" fmla="*/ 116569 w 161392"/>
              <a:gd name="connsiteY28" fmla="*/ 1039906 h 1568858"/>
              <a:gd name="connsiteX29" fmla="*/ 107604 w 161392"/>
              <a:gd name="connsiteY29" fmla="*/ 1066800 h 1568858"/>
              <a:gd name="connsiteX30" fmla="*/ 89674 w 161392"/>
              <a:gd name="connsiteY30" fmla="*/ 1102659 h 1568858"/>
              <a:gd name="connsiteX31" fmla="*/ 116569 w 161392"/>
              <a:gd name="connsiteY31" fmla="*/ 1183342 h 1568858"/>
              <a:gd name="connsiteX32" fmla="*/ 98639 w 161392"/>
              <a:gd name="connsiteY32" fmla="*/ 1219200 h 1568858"/>
              <a:gd name="connsiteX33" fmla="*/ 71745 w 161392"/>
              <a:gd name="connsiteY33" fmla="*/ 1228165 h 1568858"/>
              <a:gd name="connsiteX34" fmla="*/ 8992 w 161392"/>
              <a:gd name="connsiteY34" fmla="*/ 1281953 h 1568858"/>
              <a:gd name="connsiteX35" fmla="*/ 27 w 161392"/>
              <a:gd name="connsiteY35" fmla="*/ 1308847 h 1568858"/>
              <a:gd name="connsiteX36" fmla="*/ 8992 w 161392"/>
              <a:gd name="connsiteY36" fmla="*/ 1344706 h 1568858"/>
              <a:gd name="connsiteX37" fmla="*/ 134498 w 161392"/>
              <a:gd name="connsiteY37" fmla="*/ 1389530 h 1568858"/>
              <a:gd name="connsiteX38" fmla="*/ 107604 w 161392"/>
              <a:gd name="connsiteY38" fmla="*/ 1407459 h 1568858"/>
              <a:gd name="connsiteX39" fmla="*/ 107604 w 161392"/>
              <a:gd name="connsiteY39" fmla="*/ 1488142 h 1568858"/>
              <a:gd name="connsiteX40" fmla="*/ 134498 w 161392"/>
              <a:gd name="connsiteY40" fmla="*/ 1506071 h 1568858"/>
              <a:gd name="connsiteX41" fmla="*/ 143463 w 161392"/>
              <a:gd name="connsiteY41" fmla="*/ 1532965 h 1568858"/>
              <a:gd name="connsiteX42" fmla="*/ 125533 w 161392"/>
              <a:gd name="connsiteY42" fmla="*/ 1550894 h 1568858"/>
              <a:gd name="connsiteX43" fmla="*/ 161392 w 161392"/>
              <a:gd name="connsiteY43" fmla="*/ 1568824 h 156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1392" h="1568858">
                <a:moveTo>
                  <a:pt x="134498" y="0"/>
                </a:moveTo>
                <a:cubicBezTo>
                  <a:pt x="28572" y="86667"/>
                  <a:pt x="49317" y="40392"/>
                  <a:pt x="26921" y="107577"/>
                </a:cubicBezTo>
                <a:cubicBezTo>
                  <a:pt x="32372" y="140283"/>
                  <a:pt x="25313" y="162192"/>
                  <a:pt x="53816" y="179294"/>
                </a:cubicBezTo>
                <a:cubicBezTo>
                  <a:pt x="61919" y="184156"/>
                  <a:pt x="71745" y="185271"/>
                  <a:pt x="80710" y="188259"/>
                </a:cubicBezTo>
                <a:cubicBezTo>
                  <a:pt x="86686" y="194236"/>
                  <a:pt x="91391" y="201840"/>
                  <a:pt x="98639" y="206189"/>
                </a:cubicBezTo>
                <a:cubicBezTo>
                  <a:pt x="106742" y="211051"/>
                  <a:pt x="123241" y="205986"/>
                  <a:pt x="125533" y="215153"/>
                </a:cubicBezTo>
                <a:cubicBezTo>
                  <a:pt x="128146" y="225605"/>
                  <a:pt x="115222" y="234428"/>
                  <a:pt x="107604" y="242047"/>
                </a:cubicBezTo>
                <a:cubicBezTo>
                  <a:pt x="99985" y="249666"/>
                  <a:pt x="89123" y="253246"/>
                  <a:pt x="80710" y="259977"/>
                </a:cubicBezTo>
                <a:cubicBezTo>
                  <a:pt x="74110" y="265257"/>
                  <a:pt x="68757" y="271930"/>
                  <a:pt x="62780" y="277906"/>
                </a:cubicBezTo>
                <a:cubicBezTo>
                  <a:pt x="59792" y="286871"/>
                  <a:pt x="53816" y="295350"/>
                  <a:pt x="53816" y="304800"/>
                </a:cubicBezTo>
                <a:cubicBezTo>
                  <a:pt x="53816" y="321725"/>
                  <a:pt x="66507" y="341102"/>
                  <a:pt x="80710" y="349624"/>
                </a:cubicBezTo>
                <a:cubicBezTo>
                  <a:pt x="88813" y="354486"/>
                  <a:pt x="98639" y="355601"/>
                  <a:pt x="107604" y="358589"/>
                </a:cubicBezTo>
                <a:cubicBezTo>
                  <a:pt x="113580" y="367554"/>
                  <a:pt x="124558" y="374753"/>
                  <a:pt x="125533" y="385483"/>
                </a:cubicBezTo>
                <a:cubicBezTo>
                  <a:pt x="126373" y="394726"/>
                  <a:pt x="116617" y="472030"/>
                  <a:pt x="107604" y="493059"/>
                </a:cubicBezTo>
                <a:cubicBezTo>
                  <a:pt x="103360" y="502962"/>
                  <a:pt x="95651" y="510988"/>
                  <a:pt x="89674" y="519953"/>
                </a:cubicBezTo>
                <a:cubicBezTo>
                  <a:pt x="92662" y="549835"/>
                  <a:pt x="91355" y="580465"/>
                  <a:pt x="98639" y="609600"/>
                </a:cubicBezTo>
                <a:cubicBezTo>
                  <a:pt x="100689" y="617800"/>
                  <a:pt x="111289" y="620930"/>
                  <a:pt x="116569" y="627530"/>
                </a:cubicBezTo>
                <a:cubicBezTo>
                  <a:pt x="123300" y="635943"/>
                  <a:pt x="128522" y="645459"/>
                  <a:pt x="134498" y="654424"/>
                </a:cubicBezTo>
                <a:cubicBezTo>
                  <a:pt x="128522" y="666377"/>
                  <a:pt x="124337" y="679408"/>
                  <a:pt x="116569" y="690283"/>
                </a:cubicBezTo>
                <a:cubicBezTo>
                  <a:pt x="91730" y="725058"/>
                  <a:pt x="88485" y="706405"/>
                  <a:pt x="71745" y="744071"/>
                </a:cubicBezTo>
                <a:cubicBezTo>
                  <a:pt x="64069" y="761341"/>
                  <a:pt x="53816" y="797859"/>
                  <a:pt x="53816" y="797859"/>
                </a:cubicBezTo>
                <a:cubicBezTo>
                  <a:pt x="70492" y="814536"/>
                  <a:pt x="78365" y="820066"/>
                  <a:pt x="89674" y="842683"/>
                </a:cubicBezTo>
                <a:cubicBezTo>
                  <a:pt x="93900" y="851135"/>
                  <a:pt x="95651" y="860612"/>
                  <a:pt x="98639" y="869577"/>
                </a:cubicBezTo>
                <a:cubicBezTo>
                  <a:pt x="95651" y="884518"/>
                  <a:pt x="95024" y="900133"/>
                  <a:pt x="89674" y="914400"/>
                </a:cubicBezTo>
                <a:cubicBezTo>
                  <a:pt x="85891" y="924488"/>
                  <a:pt x="75528" y="931206"/>
                  <a:pt x="71745" y="941294"/>
                </a:cubicBezTo>
                <a:cubicBezTo>
                  <a:pt x="66395" y="955561"/>
                  <a:pt x="65768" y="971177"/>
                  <a:pt x="62780" y="986118"/>
                </a:cubicBezTo>
                <a:cubicBezTo>
                  <a:pt x="68757" y="992094"/>
                  <a:pt x="73462" y="999699"/>
                  <a:pt x="80710" y="1004047"/>
                </a:cubicBezTo>
                <a:cubicBezTo>
                  <a:pt x="88813" y="1008909"/>
                  <a:pt x="100922" y="1006330"/>
                  <a:pt x="107604" y="1013012"/>
                </a:cubicBezTo>
                <a:cubicBezTo>
                  <a:pt x="114286" y="1019694"/>
                  <a:pt x="113581" y="1030941"/>
                  <a:pt x="116569" y="1039906"/>
                </a:cubicBezTo>
                <a:cubicBezTo>
                  <a:pt x="113581" y="1048871"/>
                  <a:pt x="111326" y="1058114"/>
                  <a:pt x="107604" y="1066800"/>
                </a:cubicBezTo>
                <a:cubicBezTo>
                  <a:pt x="102340" y="1079083"/>
                  <a:pt x="91004" y="1089361"/>
                  <a:pt x="89674" y="1102659"/>
                </a:cubicBezTo>
                <a:cubicBezTo>
                  <a:pt x="85473" y="1144669"/>
                  <a:pt x="97411" y="1154605"/>
                  <a:pt x="116569" y="1183342"/>
                </a:cubicBezTo>
                <a:cubicBezTo>
                  <a:pt x="110592" y="1195295"/>
                  <a:pt x="108089" y="1209751"/>
                  <a:pt x="98639" y="1219200"/>
                </a:cubicBezTo>
                <a:cubicBezTo>
                  <a:pt x="91957" y="1225882"/>
                  <a:pt x="79950" y="1223477"/>
                  <a:pt x="71745" y="1228165"/>
                </a:cubicBezTo>
                <a:cubicBezTo>
                  <a:pt x="44910" y="1243499"/>
                  <a:pt x="30188" y="1260757"/>
                  <a:pt x="8992" y="1281953"/>
                </a:cubicBezTo>
                <a:cubicBezTo>
                  <a:pt x="6004" y="1290918"/>
                  <a:pt x="27" y="1299397"/>
                  <a:pt x="27" y="1308847"/>
                </a:cubicBezTo>
                <a:cubicBezTo>
                  <a:pt x="27" y="1321168"/>
                  <a:pt x="-972" y="1337459"/>
                  <a:pt x="8992" y="1344706"/>
                </a:cubicBezTo>
                <a:cubicBezTo>
                  <a:pt x="40761" y="1367811"/>
                  <a:pt x="93952" y="1379393"/>
                  <a:pt x="134498" y="1389530"/>
                </a:cubicBezTo>
                <a:cubicBezTo>
                  <a:pt x="125533" y="1395506"/>
                  <a:pt x="114335" y="1399046"/>
                  <a:pt x="107604" y="1407459"/>
                </a:cubicBezTo>
                <a:cubicBezTo>
                  <a:pt x="91699" y="1427340"/>
                  <a:pt x="99379" y="1471691"/>
                  <a:pt x="107604" y="1488142"/>
                </a:cubicBezTo>
                <a:cubicBezTo>
                  <a:pt x="112422" y="1497779"/>
                  <a:pt x="125533" y="1500095"/>
                  <a:pt x="134498" y="1506071"/>
                </a:cubicBezTo>
                <a:cubicBezTo>
                  <a:pt x="137486" y="1515036"/>
                  <a:pt x="145316" y="1523699"/>
                  <a:pt x="143463" y="1532965"/>
                </a:cubicBezTo>
                <a:cubicBezTo>
                  <a:pt x="141805" y="1541253"/>
                  <a:pt x="123483" y="1542694"/>
                  <a:pt x="125533" y="1550894"/>
                </a:cubicBezTo>
                <a:cubicBezTo>
                  <a:pt x="130430" y="1570482"/>
                  <a:pt x="148443" y="1568824"/>
                  <a:pt x="161392" y="1568824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4" descr="C:\Users\Sungwoo Kim\Downloads\Pixel Characters Collection Vol 1 v1\PIXELCHARACTERSvol01-artassets\MAGE-artassets\mageIMPACTeffect\mageIMPACTeffect (6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736" y="2872229"/>
            <a:ext cx="781140" cy="61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480551" y="2004653"/>
            <a:ext cx="622293" cy="155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18301" y="1965931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벽 </a:t>
            </a:r>
            <a:r>
              <a:rPr lang="en-US" altLang="ko-KR" sz="1000" dirty="0" smtClean="0"/>
              <a:t>HP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571643" y="4571646"/>
            <a:ext cx="449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벽이 공격받을 때마다 </a:t>
            </a:r>
            <a:r>
              <a:rPr lang="en-US" altLang="ko-KR" sz="1200" dirty="0" smtClean="0"/>
              <a:t>0.2</a:t>
            </a:r>
            <a:r>
              <a:rPr lang="ko-KR" altLang="en-US" sz="1200" dirty="0" smtClean="0"/>
              <a:t>초간 벽 전체의 이동속도가 </a:t>
            </a:r>
            <a:r>
              <a:rPr lang="en-US" altLang="ko-KR" sz="1200" dirty="0" smtClean="0"/>
              <a:t>%</a:t>
            </a:r>
            <a:r>
              <a:rPr lang="ko-KR" altLang="en-US" sz="1200" dirty="0" smtClean="0"/>
              <a:t>로 </a:t>
            </a:r>
            <a:r>
              <a:rPr lang="ko-KR" altLang="en-US" sz="1200" dirty="0" smtClean="0"/>
              <a:t>감소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이는 중첩가능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6742351" y="2243085"/>
            <a:ext cx="360493" cy="1360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벽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img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6776514" y="2315584"/>
            <a:ext cx="135274" cy="1299012"/>
          </a:xfrm>
          <a:custGeom>
            <a:avLst/>
            <a:gdLst>
              <a:gd name="connsiteX0" fmla="*/ 54592 w 135274"/>
              <a:gd name="connsiteY0" fmla="*/ 0 h 1649539"/>
              <a:gd name="connsiteX1" fmla="*/ 27698 w 135274"/>
              <a:gd name="connsiteY1" fmla="*/ 44823 h 1649539"/>
              <a:gd name="connsiteX2" fmla="*/ 804 w 135274"/>
              <a:gd name="connsiteY2" fmla="*/ 80682 h 1649539"/>
              <a:gd name="connsiteX3" fmla="*/ 9768 w 135274"/>
              <a:gd name="connsiteY3" fmla="*/ 107576 h 1649539"/>
              <a:gd name="connsiteX4" fmla="*/ 63557 w 135274"/>
              <a:gd name="connsiteY4" fmla="*/ 125505 h 1649539"/>
              <a:gd name="connsiteX5" fmla="*/ 81486 w 135274"/>
              <a:gd name="connsiteY5" fmla="*/ 143435 h 1649539"/>
              <a:gd name="connsiteX6" fmla="*/ 54592 w 135274"/>
              <a:gd name="connsiteY6" fmla="*/ 197223 h 1649539"/>
              <a:gd name="connsiteX7" fmla="*/ 45627 w 135274"/>
              <a:gd name="connsiteY7" fmla="*/ 224117 h 1649539"/>
              <a:gd name="connsiteX8" fmla="*/ 54592 w 135274"/>
              <a:gd name="connsiteY8" fmla="*/ 251011 h 1649539"/>
              <a:gd name="connsiteX9" fmla="*/ 90451 w 135274"/>
              <a:gd name="connsiteY9" fmla="*/ 286870 h 1649539"/>
              <a:gd name="connsiteX10" fmla="*/ 81486 w 135274"/>
              <a:gd name="connsiteY10" fmla="*/ 385482 h 1649539"/>
              <a:gd name="connsiteX11" fmla="*/ 108380 w 135274"/>
              <a:gd name="connsiteY11" fmla="*/ 394447 h 1649539"/>
              <a:gd name="connsiteX12" fmla="*/ 126310 w 135274"/>
              <a:gd name="connsiteY12" fmla="*/ 412376 h 1649539"/>
              <a:gd name="connsiteX13" fmla="*/ 99415 w 135274"/>
              <a:gd name="connsiteY13" fmla="*/ 430305 h 1649539"/>
              <a:gd name="connsiteX14" fmla="*/ 81486 w 135274"/>
              <a:gd name="connsiteY14" fmla="*/ 448235 h 1649539"/>
              <a:gd name="connsiteX15" fmla="*/ 72521 w 135274"/>
              <a:gd name="connsiteY15" fmla="*/ 475129 h 1649539"/>
              <a:gd name="connsiteX16" fmla="*/ 108380 w 135274"/>
              <a:gd name="connsiteY16" fmla="*/ 519952 h 1649539"/>
              <a:gd name="connsiteX17" fmla="*/ 90451 w 135274"/>
              <a:gd name="connsiteY17" fmla="*/ 546847 h 1649539"/>
              <a:gd name="connsiteX18" fmla="*/ 72521 w 135274"/>
              <a:gd name="connsiteY18" fmla="*/ 600635 h 1649539"/>
              <a:gd name="connsiteX19" fmla="*/ 63557 w 135274"/>
              <a:gd name="connsiteY19" fmla="*/ 708211 h 1649539"/>
              <a:gd name="connsiteX20" fmla="*/ 54592 w 135274"/>
              <a:gd name="connsiteY20" fmla="*/ 735105 h 1649539"/>
              <a:gd name="connsiteX21" fmla="*/ 72521 w 135274"/>
              <a:gd name="connsiteY21" fmla="*/ 762000 h 1649539"/>
              <a:gd name="connsiteX22" fmla="*/ 63557 w 135274"/>
              <a:gd name="connsiteY22" fmla="*/ 788894 h 1649539"/>
              <a:gd name="connsiteX23" fmla="*/ 36662 w 135274"/>
              <a:gd name="connsiteY23" fmla="*/ 797858 h 1649539"/>
              <a:gd name="connsiteX24" fmla="*/ 45627 w 135274"/>
              <a:gd name="connsiteY24" fmla="*/ 824752 h 1649539"/>
              <a:gd name="connsiteX25" fmla="*/ 90451 w 135274"/>
              <a:gd name="connsiteY25" fmla="*/ 851647 h 1649539"/>
              <a:gd name="connsiteX26" fmla="*/ 81486 w 135274"/>
              <a:gd name="connsiteY26" fmla="*/ 941294 h 1649539"/>
              <a:gd name="connsiteX27" fmla="*/ 90451 w 135274"/>
              <a:gd name="connsiteY27" fmla="*/ 968188 h 1649539"/>
              <a:gd name="connsiteX28" fmla="*/ 117345 w 135274"/>
              <a:gd name="connsiteY28" fmla="*/ 1102658 h 1649539"/>
              <a:gd name="connsiteX29" fmla="*/ 135274 w 135274"/>
              <a:gd name="connsiteY29" fmla="*/ 1156447 h 1649539"/>
              <a:gd name="connsiteX30" fmla="*/ 117345 w 135274"/>
              <a:gd name="connsiteY30" fmla="*/ 1192305 h 1649539"/>
              <a:gd name="connsiteX31" fmla="*/ 63557 w 135274"/>
              <a:gd name="connsiteY31" fmla="*/ 1228164 h 1649539"/>
              <a:gd name="connsiteX32" fmla="*/ 45627 w 135274"/>
              <a:gd name="connsiteY32" fmla="*/ 1255058 h 1649539"/>
              <a:gd name="connsiteX33" fmla="*/ 72521 w 135274"/>
              <a:gd name="connsiteY33" fmla="*/ 1299882 h 1649539"/>
              <a:gd name="connsiteX34" fmla="*/ 90451 w 135274"/>
              <a:gd name="connsiteY34" fmla="*/ 1371600 h 1649539"/>
              <a:gd name="connsiteX35" fmla="*/ 108380 w 135274"/>
              <a:gd name="connsiteY35" fmla="*/ 1425388 h 1649539"/>
              <a:gd name="connsiteX36" fmla="*/ 126310 w 135274"/>
              <a:gd name="connsiteY36" fmla="*/ 1443317 h 1649539"/>
              <a:gd name="connsiteX37" fmla="*/ 117345 w 135274"/>
              <a:gd name="connsiteY37" fmla="*/ 1470211 h 1649539"/>
              <a:gd name="connsiteX38" fmla="*/ 72521 w 135274"/>
              <a:gd name="connsiteY38" fmla="*/ 1479176 h 1649539"/>
              <a:gd name="connsiteX39" fmla="*/ 45627 w 135274"/>
              <a:gd name="connsiteY39" fmla="*/ 1497105 h 1649539"/>
              <a:gd name="connsiteX40" fmla="*/ 54592 w 135274"/>
              <a:gd name="connsiteY40" fmla="*/ 1550894 h 1649539"/>
              <a:gd name="connsiteX41" fmla="*/ 81486 w 135274"/>
              <a:gd name="connsiteY41" fmla="*/ 1559858 h 1649539"/>
              <a:gd name="connsiteX42" fmla="*/ 90451 w 135274"/>
              <a:gd name="connsiteY42" fmla="*/ 1604682 h 1649539"/>
              <a:gd name="connsiteX43" fmla="*/ 99415 w 135274"/>
              <a:gd name="connsiteY43" fmla="*/ 1631576 h 1649539"/>
              <a:gd name="connsiteX44" fmla="*/ 63557 w 135274"/>
              <a:gd name="connsiteY44" fmla="*/ 1649505 h 164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5274" h="1649539">
                <a:moveTo>
                  <a:pt x="54592" y="0"/>
                </a:moveTo>
                <a:cubicBezTo>
                  <a:pt x="45627" y="14941"/>
                  <a:pt x="37363" y="30325"/>
                  <a:pt x="27698" y="44823"/>
                </a:cubicBezTo>
                <a:cubicBezTo>
                  <a:pt x="19410" y="57255"/>
                  <a:pt x="4909" y="66316"/>
                  <a:pt x="804" y="80682"/>
                </a:cubicBezTo>
                <a:cubicBezTo>
                  <a:pt x="-1792" y="89768"/>
                  <a:pt x="2079" y="102084"/>
                  <a:pt x="9768" y="107576"/>
                </a:cubicBezTo>
                <a:cubicBezTo>
                  <a:pt x="25147" y="118561"/>
                  <a:pt x="63557" y="125505"/>
                  <a:pt x="63557" y="125505"/>
                </a:cubicBezTo>
                <a:cubicBezTo>
                  <a:pt x="69533" y="131482"/>
                  <a:pt x="79829" y="135147"/>
                  <a:pt x="81486" y="143435"/>
                </a:cubicBezTo>
                <a:cubicBezTo>
                  <a:pt x="84705" y="159529"/>
                  <a:pt x="59987" y="186434"/>
                  <a:pt x="54592" y="197223"/>
                </a:cubicBezTo>
                <a:cubicBezTo>
                  <a:pt x="50366" y="205675"/>
                  <a:pt x="48615" y="215152"/>
                  <a:pt x="45627" y="224117"/>
                </a:cubicBezTo>
                <a:cubicBezTo>
                  <a:pt x="48615" y="233082"/>
                  <a:pt x="49099" y="243322"/>
                  <a:pt x="54592" y="251011"/>
                </a:cubicBezTo>
                <a:cubicBezTo>
                  <a:pt x="64417" y="264766"/>
                  <a:pt x="90451" y="286870"/>
                  <a:pt x="90451" y="286870"/>
                </a:cubicBezTo>
                <a:cubicBezTo>
                  <a:pt x="79926" y="318442"/>
                  <a:pt x="58959" y="351691"/>
                  <a:pt x="81486" y="385482"/>
                </a:cubicBezTo>
                <a:cubicBezTo>
                  <a:pt x="86728" y="393345"/>
                  <a:pt x="99415" y="391459"/>
                  <a:pt x="108380" y="394447"/>
                </a:cubicBezTo>
                <a:cubicBezTo>
                  <a:pt x="114357" y="400423"/>
                  <a:pt x="128360" y="404176"/>
                  <a:pt x="126310" y="412376"/>
                </a:cubicBezTo>
                <a:cubicBezTo>
                  <a:pt x="123697" y="422829"/>
                  <a:pt x="107828" y="423574"/>
                  <a:pt x="99415" y="430305"/>
                </a:cubicBezTo>
                <a:cubicBezTo>
                  <a:pt x="92815" y="435585"/>
                  <a:pt x="87462" y="442258"/>
                  <a:pt x="81486" y="448235"/>
                </a:cubicBezTo>
                <a:cubicBezTo>
                  <a:pt x="78498" y="457200"/>
                  <a:pt x="72521" y="465679"/>
                  <a:pt x="72521" y="475129"/>
                </a:cubicBezTo>
                <a:cubicBezTo>
                  <a:pt x="72521" y="503996"/>
                  <a:pt x="87730" y="506185"/>
                  <a:pt x="108380" y="519952"/>
                </a:cubicBezTo>
                <a:cubicBezTo>
                  <a:pt x="102404" y="528917"/>
                  <a:pt x="94827" y="537001"/>
                  <a:pt x="90451" y="546847"/>
                </a:cubicBezTo>
                <a:cubicBezTo>
                  <a:pt x="82775" y="564117"/>
                  <a:pt x="72521" y="600635"/>
                  <a:pt x="72521" y="600635"/>
                </a:cubicBezTo>
                <a:cubicBezTo>
                  <a:pt x="69533" y="636494"/>
                  <a:pt x="68313" y="672544"/>
                  <a:pt x="63557" y="708211"/>
                </a:cubicBezTo>
                <a:cubicBezTo>
                  <a:pt x="62308" y="717578"/>
                  <a:pt x="53039" y="725784"/>
                  <a:pt x="54592" y="735105"/>
                </a:cubicBezTo>
                <a:cubicBezTo>
                  <a:pt x="56363" y="745733"/>
                  <a:pt x="66545" y="753035"/>
                  <a:pt x="72521" y="762000"/>
                </a:cubicBezTo>
                <a:cubicBezTo>
                  <a:pt x="69533" y="770965"/>
                  <a:pt x="70239" y="782212"/>
                  <a:pt x="63557" y="788894"/>
                </a:cubicBezTo>
                <a:cubicBezTo>
                  <a:pt x="56875" y="795576"/>
                  <a:pt x="40888" y="789406"/>
                  <a:pt x="36662" y="797858"/>
                </a:cubicBezTo>
                <a:cubicBezTo>
                  <a:pt x="32436" y="806310"/>
                  <a:pt x="40765" y="816649"/>
                  <a:pt x="45627" y="824752"/>
                </a:cubicBezTo>
                <a:cubicBezTo>
                  <a:pt x="57933" y="845262"/>
                  <a:pt x="69296" y="844595"/>
                  <a:pt x="90451" y="851647"/>
                </a:cubicBezTo>
                <a:cubicBezTo>
                  <a:pt x="70223" y="912328"/>
                  <a:pt x="66895" y="890227"/>
                  <a:pt x="81486" y="941294"/>
                </a:cubicBezTo>
                <a:cubicBezTo>
                  <a:pt x="84082" y="950380"/>
                  <a:pt x="87463" y="959223"/>
                  <a:pt x="90451" y="968188"/>
                </a:cubicBezTo>
                <a:cubicBezTo>
                  <a:pt x="97959" y="1020749"/>
                  <a:pt x="100052" y="1050776"/>
                  <a:pt x="117345" y="1102658"/>
                </a:cubicBezTo>
                <a:lnTo>
                  <a:pt x="135274" y="1156447"/>
                </a:lnTo>
                <a:cubicBezTo>
                  <a:pt x="129298" y="1168400"/>
                  <a:pt x="126794" y="1182856"/>
                  <a:pt x="117345" y="1192305"/>
                </a:cubicBezTo>
                <a:cubicBezTo>
                  <a:pt x="102108" y="1207542"/>
                  <a:pt x="63557" y="1228164"/>
                  <a:pt x="63557" y="1228164"/>
                </a:cubicBezTo>
                <a:cubicBezTo>
                  <a:pt x="57580" y="1237129"/>
                  <a:pt x="47398" y="1244430"/>
                  <a:pt x="45627" y="1255058"/>
                </a:cubicBezTo>
                <a:cubicBezTo>
                  <a:pt x="42302" y="1275007"/>
                  <a:pt x="61293" y="1288654"/>
                  <a:pt x="72521" y="1299882"/>
                </a:cubicBezTo>
                <a:cubicBezTo>
                  <a:pt x="99719" y="1381472"/>
                  <a:pt x="58003" y="1252623"/>
                  <a:pt x="90451" y="1371600"/>
                </a:cubicBezTo>
                <a:cubicBezTo>
                  <a:pt x="95424" y="1389833"/>
                  <a:pt x="95016" y="1412025"/>
                  <a:pt x="108380" y="1425388"/>
                </a:cubicBezTo>
                <a:lnTo>
                  <a:pt x="126310" y="1443317"/>
                </a:lnTo>
                <a:cubicBezTo>
                  <a:pt x="123322" y="1452282"/>
                  <a:pt x="125208" y="1464969"/>
                  <a:pt x="117345" y="1470211"/>
                </a:cubicBezTo>
                <a:cubicBezTo>
                  <a:pt x="104667" y="1478663"/>
                  <a:pt x="86788" y="1473826"/>
                  <a:pt x="72521" y="1479176"/>
                </a:cubicBezTo>
                <a:cubicBezTo>
                  <a:pt x="62433" y="1482959"/>
                  <a:pt x="54592" y="1491129"/>
                  <a:pt x="45627" y="1497105"/>
                </a:cubicBezTo>
                <a:cubicBezTo>
                  <a:pt x="48615" y="1515035"/>
                  <a:pt x="45574" y="1535112"/>
                  <a:pt x="54592" y="1550894"/>
                </a:cubicBezTo>
                <a:cubicBezTo>
                  <a:pt x="59280" y="1559098"/>
                  <a:pt x="76244" y="1551996"/>
                  <a:pt x="81486" y="1559858"/>
                </a:cubicBezTo>
                <a:cubicBezTo>
                  <a:pt x="89938" y="1572536"/>
                  <a:pt x="86756" y="1589900"/>
                  <a:pt x="90451" y="1604682"/>
                </a:cubicBezTo>
                <a:cubicBezTo>
                  <a:pt x="92743" y="1613849"/>
                  <a:pt x="96427" y="1622611"/>
                  <a:pt x="99415" y="1631576"/>
                </a:cubicBezTo>
                <a:cubicBezTo>
                  <a:pt x="70035" y="1651162"/>
                  <a:pt x="83295" y="1649505"/>
                  <a:pt x="63557" y="164950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96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6" y="715618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II. UI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viiii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필살기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2137934" y="1424064"/>
            <a:ext cx="5452620" cy="2381665"/>
            <a:chOff x="1772417" y="2466382"/>
            <a:chExt cx="6192688" cy="3746334"/>
          </a:xfrm>
        </p:grpSpPr>
        <p:sp>
          <p:nvSpPr>
            <p:cNvPr id="30" name="모서리가 둥근 직사각형 2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직사각형 40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38746" y="2243085"/>
            <a:ext cx="504056" cy="1360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벽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img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1961" y="1995966"/>
            <a:ext cx="1470883" cy="1638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30135" y="1756159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벽 이름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6742802" y="1618666"/>
            <a:ext cx="283820" cy="22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dirty="0"/>
          </a:p>
        </p:txBody>
      </p:sp>
      <p:pic>
        <p:nvPicPr>
          <p:cNvPr id="2050" name="Picture 2" descr="C:\Users\Sungwoo Kim\Desktop\setting-icon-614x46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4" t="25636" r="30243" b="23824"/>
          <a:stretch/>
        </p:blipFill>
        <p:spPr bwMode="auto">
          <a:xfrm>
            <a:off x="6758004" y="1629608"/>
            <a:ext cx="268618" cy="20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20488" y="4061289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필살 버튼을 누를 시 </a:t>
            </a:r>
            <a:r>
              <a:rPr lang="ko-KR" altLang="en-US" dirty="0" err="1" smtClean="0"/>
              <a:t>필살기</a:t>
            </a:r>
            <a:r>
              <a:rPr lang="ko-KR" altLang="en-US" dirty="0" smtClean="0"/>
              <a:t> 발동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555776" y="1616412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점수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5776" y="1930595"/>
            <a:ext cx="541420" cy="36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9914" y="1615688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돈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4" name="Picture 2" descr="C:\Users\Sungwoo Kim\Downloads\Pixel Characters Collection Vol 1 v1\PIXELCHARACTERSvol01-artassets\MAGE-artassets\mageATTACKright\mageATTACKright (8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8902"/>
          <a:stretch/>
        </p:blipFill>
        <p:spPr bwMode="auto">
          <a:xfrm>
            <a:off x="2555776" y="2558519"/>
            <a:ext cx="2043928" cy="107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420">
            <a:off x="1507603" y="1845225"/>
            <a:ext cx="1811541" cy="142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자유형 1"/>
          <p:cNvSpPr/>
          <p:nvPr/>
        </p:nvSpPr>
        <p:spPr>
          <a:xfrm>
            <a:off x="6024255" y="2343822"/>
            <a:ext cx="161392" cy="1235476"/>
          </a:xfrm>
          <a:custGeom>
            <a:avLst/>
            <a:gdLst>
              <a:gd name="connsiteX0" fmla="*/ 134498 w 161392"/>
              <a:gd name="connsiteY0" fmla="*/ 0 h 1568858"/>
              <a:gd name="connsiteX1" fmla="*/ 26921 w 161392"/>
              <a:gd name="connsiteY1" fmla="*/ 107577 h 1568858"/>
              <a:gd name="connsiteX2" fmla="*/ 53816 w 161392"/>
              <a:gd name="connsiteY2" fmla="*/ 179294 h 1568858"/>
              <a:gd name="connsiteX3" fmla="*/ 80710 w 161392"/>
              <a:gd name="connsiteY3" fmla="*/ 188259 h 1568858"/>
              <a:gd name="connsiteX4" fmla="*/ 98639 w 161392"/>
              <a:gd name="connsiteY4" fmla="*/ 206189 h 1568858"/>
              <a:gd name="connsiteX5" fmla="*/ 125533 w 161392"/>
              <a:gd name="connsiteY5" fmla="*/ 215153 h 1568858"/>
              <a:gd name="connsiteX6" fmla="*/ 107604 w 161392"/>
              <a:gd name="connsiteY6" fmla="*/ 242047 h 1568858"/>
              <a:gd name="connsiteX7" fmla="*/ 80710 w 161392"/>
              <a:gd name="connsiteY7" fmla="*/ 259977 h 1568858"/>
              <a:gd name="connsiteX8" fmla="*/ 62780 w 161392"/>
              <a:gd name="connsiteY8" fmla="*/ 277906 h 1568858"/>
              <a:gd name="connsiteX9" fmla="*/ 53816 w 161392"/>
              <a:gd name="connsiteY9" fmla="*/ 304800 h 1568858"/>
              <a:gd name="connsiteX10" fmla="*/ 80710 w 161392"/>
              <a:gd name="connsiteY10" fmla="*/ 349624 h 1568858"/>
              <a:gd name="connsiteX11" fmla="*/ 107604 w 161392"/>
              <a:gd name="connsiteY11" fmla="*/ 358589 h 1568858"/>
              <a:gd name="connsiteX12" fmla="*/ 125533 w 161392"/>
              <a:gd name="connsiteY12" fmla="*/ 385483 h 1568858"/>
              <a:gd name="connsiteX13" fmla="*/ 107604 w 161392"/>
              <a:gd name="connsiteY13" fmla="*/ 493059 h 1568858"/>
              <a:gd name="connsiteX14" fmla="*/ 89674 w 161392"/>
              <a:gd name="connsiteY14" fmla="*/ 519953 h 1568858"/>
              <a:gd name="connsiteX15" fmla="*/ 98639 w 161392"/>
              <a:gd name="connsiteY15" fmla="*/ 609600 h 1568858"/>
              <a:gd name="connsiteX16" fmla="*/ 116569 w 161392"/>
              <a:gd name="connsiteY16" fmla="*/ 627530 h 1568858"/>
              <a:gd name="connsiteX17" fmla="*/ 134498 w 161392"/>
              <a:gd name="connsiteY17" fmla="*/ 654424 h 1568858"/>
              <a:gd name="connsiteX18" fmla="*/ 116569 w 161392"/>
              <a:gd name="connsiteY18" fmla="*/ 690283 h 1568858"/>
              <a:gd name="connsiteX19" fmla="*/ 71745 w 161392"/>
              <a:gd name="connsiteY19" fmla="*/ 744071 h 1568858"/>
              <a:gd name="connsiteX20" fmla="*/ 53816 w 161392"/>
              <a:gd name="connsiteY20" fmla="*/ 797859 h 1568858"/>
              <a:gd name="connsiteX21" fmla="*/ 89674 w 161392"/>
              <a:gd name="connsiteY21" fmla="*/ 842683 h 1568858"/>
              <a:gd name="connsiteX22" fmla="*/ 98639 w 161392"/>
              <a:gd name="connsiteY22" fmla="*/ 869577 h 1568858"/>
              <a:gd name="connsiteX23" fmla="*/ 89674 w 161392"/>
              <a:gd name="connsiteY23" fmla="*/ 914400 h 1568858"/>
              <a:gd name="connsiteX24" fmla="*/ 71745 w 161392"/>
              <a:gd name="connsiteY24" fmla="*/ 941294 h 1568858"/>
              <a:gd name="connsiteX25" fmla="*/ 62780 w 161392"/>
              <a:gd name="connsiteY25" fmla="*/ 986118 h 1568858"/>
              <a:gd name="connsiteX26" fmla="*/ 80710 w 161392"/>
              <a:gd name="connsiteY26" fmla="*/ 1004047 h 1568858"/>
              <a:gd name="connsiteX27" fmla="*/ 107604 w 161392"/>
              <a:gd name="connsiteY27" fmla="*/ 1013012 h 1568858"/>
              <a:gd name="connsiteX28" fmla="*/ 116569 w 161392"/>
              <a:gd name="connsiteY28" fmla="*/ 1039906 h 1568858"/>
              <a:gd name="connsiteX29" fmla="*/ 107604 w 161392"/>
              <a:gd name="connsiteY29" fmla="*/ 1066800 h 1568858"/>
              <a:gd name="connsiteX30" fmla="*/ 89674 w 161392"/>
              <a:gd name="connsiteY30" fmla="*/ 1102659 h 1568858"/>
              <a:gd name="connsiteX31" fmla="*/ 116569 w 161392"/>
              <a:gd name="connsiteY31" fmla="*/ 1183342 h 1568858"/>
              <a:gd name="connsiteX32" fmla="*/ 98639 w 161392"/>
              <a:gd name="connsiteY32" fmla="*/ 1219200 h 1568858"/>
              <a:gd name="connsiteX33" fmla="*/ 71745 w 161392"/>
              <a:gd name="connsiteY33" fmla="*/ 1228165 h 1568858"/>
              <a:gd name="connsiteX34" fmla="*/ 8992 w 161392"/>
              <a:gd name="connsiteY34" fmla="*/ 1281953 h 1568858"/>
              <a:gd name="connsiteX35" fmla="*/ 27 w 161392"/>
              <a:gd name="connsiteY35" fmla="*/ 1308847 h 1568858"/>
              <a:gd name="connsiteX36" fmla="*/ 8992 w 161392"/>
              <a:gd name="connsiteY36" fmla="*/ 1344706 h 1568858"/>
              <a:gd name="connsiteX37" fmla="*/ 134498 w 161392"/>
              <a:gd name="connsiteY37" fmla="*/ 1389530 h 1568858"/>
              <a:gd name="connsiteX38" fmla="*/ 107604 w 161392"/>
              <a:gd name="connsiteY38" fmla="*/ 1407459 h 1568858"/>
              <a:gd name="connsiteX39" fmla="*/ 107604 w 161392"/>
              <a:gd name="connsiteY39" fmla="*/ 1488142 h 1568858"/>
              <a:gd name="connsiteX40" fmla="*/ 134498 w 161392"/>
              <a:gd name="connsiteY40" fmla="*/ 1506071 h 1568858"/>
              <a:gd name="connsiteX41" fmla="*/ 143463 w 161392"/>
              <a:gd name="connsiteY41" fmla="*/ 1532965 h 1568858"/>
              <a:gd name="connsiteX42" fmla="*/ 125533 w 161392"/>
              <a:gd name="connsiteY42" fmla="*/ 1550894 h 1568858"/>
              <a:gd name="connsiteX43" fmla="*/ 161392 w 161392"/>
              <a:gd name="connsiteY43" fmla="*/ 1568824 h 156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1392" h="1568858">
                <a:moveTo>
                  <a:pt x="134498" y="0"/>
                </a:moveTo>
                <a:cubicBezTo>
                  <a:pt x="28572" y="86667"/>
                  <a:pt x="49317" y="40392"/>
                  <a:pt x="26921" y="107577"/>
                </a:cubicBezTo>
                <a:cubicBezTo>
                  <a:pt x="32372" y="140283"/>
                  <a:pt x="25313" y="162192"/>
                  <a:pt x="53816" y="179294"/>
                </a:cubicBezTo>
                <a:cubicBezTo>
                  <a:pt x="61919" y="184156"/>
                  <a:pt x="71745" y="185271"/>
                  <a:pt x="80710" y="188259"/>
                </a:cubicBezTo>
                <a:cubicBezTo>
                  <a:pt x="86686" y="194236"/>
                  <a:pt x="91391" y="201840"/>
                  <a:pt x="98639" y="206189"/>
                </a:cubicBezTo>
                <a:cubicBezTo>
                  <a:pt x="106742" y="211051"/>
                  <a:pt x="123241" y="205986"/>
                  <a:pt x="125533" y="215153"/>
                </a:cubicBezTo>
                <a:cubicBezTo>
                  <a:pt x="128146" y="225605"/>
                  <a:pt x="115222" y="234428"/>
                  <a:pt x="107604" y="242047"/>
                </a:cubicBezTo>
                <a:cubicBezTo>
                  <a:pt x="99985" y="249666"/>
                  <a:pt x="89123" y="253246"/>
                  <a:pt x="80710" y="259977"/>
                </a:cubicBezTo>
                <a:cubicBezTo>
                  <a:pt x="74110" y="265257"/>
                  <a:pt x="68757" y="271930"/>
                  <a:pt x="62780" y="277906"/>
                </a:cubicBezTo>
                <a:cubicBezTo>
                  <a:pt x="59792" y="286871"/>
                  <a:pt x="53816" y="295350"/>
                  <a:pt x="53816" y="304800"/>
                </a:cubicBezTo>
                <a:cubicBezTo>
                  <a:pt x="53816" y="321725"/>
                  <a:pt x="66507" y="341102"/>
                  <a:pt x="80710" y="349624"/>
                </a:cubicBezTo>
                <a:cubicBezTo>
                  <a:pt x="88813" y="354486"/>
                  <a:pt x="98639" y="355601"/>
                  <a:pt x="107604" y="358589"/>
                </a:cubicBezTo>
                <a:cubicBezTo>
                  <a:pt x="113580" y="367554"/>
                  <a:pt x="124558" y="374753"/>
                  <a:pt x="125533" y="385483"/>
                </a:cubicBezTo>
                <a:cubicBezTo>
                  <a:pt x="126373" y="394726"/>
                  <a:pt x="116617" y="472030"/>
                  <a:pt x="107604" y="493059"/>
                </a:cubicBezTo>
                <a:cubicBezTo>
                  <a:pt x="103360" y="502962"/>
                  <a:pt x="95651" y="510988"/>
                  <a:pt x="89674" y="519953"/>
                </a:cubicBezTo>
                <a:cubicBezTo>
                  <a:pt x="92662" y="549835"/>
                  <a:pt x="91355" y="580465"/>
                  <a:pt x="98639" y="609600"/>
                </a:cubicBezTo>
                <a:cubicBezTo>
                  <a:pt x="100689" y="617800"/>
                  <a:pt x="111289" y="620930"/>
                  <a:pt x="116569" y="627530"/>
                </a:cubicBezTo>
                <a:cubicBezTo>
                  <a:pt x="123300" y="635943"/>
                  <a:pt x="128522" y="645459"/>
                  <a:pt x="134498" y="654424"/>
                </a:cubicBezTo>
                <a:cubicBezTo>
                  <a:pt x="128522" y="666377"/>
                  <a:pt x="124337" y="679408"/>
                  <a:pt x="116569" y="690283"/>
                </a:cubicBezTo>
                <a:cubicBezTo>
                  <a:pt x="91730" y="725058"/>
                  <a:pt x="88485" y="706405"/>
                  <a:pt x="71745" y="744071"/>
                </a:cubicBezTo>
                <a:cubicBezTo>
                  <a:pt x="64069" y="761341"/>
                  <a:pt x="53816" y="797859"/>
                  <a:pt x="53816" y="797859"/>
                </a:cubicBezTo>
                <a:cubicBezTo>
                  <a:pt x="70492" y="814536"/>
                  <a:pt x="78365" y="820066"/>
                  <a:pt x="89674" y="842683"/>
                </a:cubicBezTo>
                <a:cubicBezTo>
                  <a:pt x="93900" y="851135"/>
                  <a:pt x="95651" y="860612"/>
                  <a:pt x="98639" y="869577"/>
                </a:cubicBezTo>
                <a:cubicBezTo>
                  <a:pt x="95651" y="884518"/>
                  <a:pt x="95024" y="900133"/>
                  <a:pt x="89674" y="914400"/>
                </a:cubicBezTo>
                <a:cubicBezTo>
                  <a:pt x="85891" y="924488"/>
                  <a:pt x="75528" y="931206"/>
                  <a:pt x="71745" y="941294"/>
                </a:cubicBezTo>
                <a:cubicBezTo>
                  <a:pt x="66395" y="955561"/>
                  <a:pt x="65768" y="971177"/>
                  <a:pt x="62780" y="986118"/>
                </a:cubicBezTo>
                <a:cubicBezTo>
                  <a:pt x="68757" y="992094"/>
                  <a:pt x="73462" y="999699"/>
                  <a:pt x="80710" y="1004047"/>
                </a:cubicBezTo>
                <a:cubicBezTo>
                  <a:pt x="88813" y="1008909"/>
                  <a:pt x="100922" y="1006330"/>
                  <a:pt x="107604" y="1013012"/>
                </a:cubicBezTo>
                <a:cubicBezTo>
                  <a:pt x="114286" y="1019694"/>
                  <a:pt x="113581" y="1030941"/>
                  <a:pt x="116569" y="1039906"/>
                </a:cubicBezTo>
                <a:cubicBezTo>
                  <a:pt x="113581" y="1048871"/>
                  <a:pt x="111326" y="1058114"/>
                  <a:pt x="107604" y="1066800"/>
                </a:cubicBezTo>
                <a:cubicBezTo>
                  <a:pt x="102340" y="1079083"/>
                  <a:pt x="91004" y="1089361"/>
                  <a:pt x="89674" y="1102659"/>
                </a:cubicBezTo>
                <a:cubicBezTo>
                  <a:pt x="85473" y="1144669"/>
                  <a:pt x="97411" y="1154605"/>
                  <a:pt x="116569" y="1183342"/>
                </a:cubicBezTo>
                <a:cubicBezTo>
                  <a:pt x="110592" y="1195295"/>
                  <a:pt x="108089" y="1209751"/>
                  <a:pt x="98639" y="1219200"/>
                </a:cubicBezTo>
                <a:cubicBezTo>
                  <a:pt x="91957" y="1225882"/>
                  <a:pt x="79950" y="1223477"/>
                  <a:pt x="71745" y="1228165"/>
                </a:cubicBezTo>
                <a:cubicBezTo>
                  <a:pt x="44910" y="1243499"/>
                  <a:pt x="30188" y="1260757"/>
                  <a:pt x="8992" y="1281953"/>
                </a:cubicBezTo>
                <a:cubicBezTo>
                  <a:pt x="6004" y="1290918"/>
                  <a:pt x="27" y="1299397"/>
                  <a:pt x="27" y="1308847"/>
                </a:cubicBezTo>
                <a:cubicBezTo>
                  <a:pt x="27" y="1321168"/>
                  <a:pt x="-972" y="1337459"/>
                  <a:pt x="8992" y="1344706"/>
                </a:cubicBezTo>
                <a:cubicBezTo>
                  <a:pt x="40761" y="1367811"/>
                  <a:pt x="93952" y="1379393"/>
                  <a:pt x="134498" y="1389530"/>
                </a:cubicBezTo>
                <a:cubicBezTo>
                  <a:pt x="125533" y="1395506"/>
                  <a:pt x="114335" y="1399046"/>
                  <a:pt x="107604" y="1407459"/>
                </a:cubicBezTo>
                <a:cubicBezTo>
                  <a:pt x="91699" y="1427340"/>
                  <a:pt x="99379" y="1471691"/>
                  <a:pt x="107604" y="1488142"/>
                </a:cubicBezTo>
                <a:cubicBezTo>
                  <a:pt x="112422" y="1497779"/>
                  <a:pt x="125533" y="1500095"/>
                  <a:pt x="134498" y="1506071"/>
                </a:cubicBezTo>
                <a:cubicBezTo>
                  <a:pt x="137486" y="1515036"/>
                  <a:pt x="145316" y="1523699"/>
                  <a:pt x="143463" y="1532965"/>
                </a:cubicBezTo>
                <a:cubicBezTo>
                  <a:pt x="141805" y="1541253"/>
                  <a:pt x="123483" y="1542694"/>
                  <a:pt x="125533" y="1550894"/>
                </a:cubicBezTo>
                <a:cubicBezTo>
                  <a:pt x="130430" y="1570482"/>
                  <a:pt x="148443" y="1568824"/>
                  <a:pt x="161392" y="1568824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80551" y="2004653"/>
            <a:ext cx="622293" cy="155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18301" y="1965931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벽 </a:t>
            </a:r>
            <a:r>
              <a:rPr lang="en-US" altLang="ko-KR" sz="1000" dirty="0" smtClean="0"/>
              <a:t>HP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82168" y="4556583"/>
            <a:ext cx="417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필살기</a:t>
            </a:r>
            <a:r>
              <a:rPr lang="ko-KR" altLang="en-US" sz="1200" dirty="0" smtClean="0"/>
              <a:t> 사용 후 필살 버튼은 비활성화 되며</a:t>
            </a:r>
            <a:endParaRPr lang="en-US" altLang="ko-KR" sz="1200" dirty="0" smtClean="0"/>
          </a:p>
          <a:p>
            <a:r>
              <a:rPr lang="ko-KR" altLang="en-US" sz="1200" dirty="0" smtClean="0"/>
              <a:t>일정 횟수만큼</a:t>
            </a:r>
            <a:r>
              <a:rPr lang="en-US" altLang="ko-KR" sz="1200" dirty="0" smtClean="0"/>
              <a:t>(ex. 111)</a:t>
            </a:r>
            <a:r>
              <a:rPr lang="ko-KR" altLang="en-US" sz="1200" dirty="0" smtClean="0"/>
              <a:t> 벽을 공격해야 다시 활성화가 된다</a:t>
            </a:r>
            <a:endParaRPr lang="ko-KR" altLang="en-US" sz="1200" dirty="0"/>
          </a:p>
        </p:txBody>
      </p:sp>
      <p:pic>
        <p:nvPicPr>
          <p:cNvPr id="1026" name="Picture 2" descr="E:\기획서\작업중\작업중\작업중\Pixel Characters Collection Vol 1 v1\PIXELCHARACTERSvol01-artassets\GUNWOMAN-artassets\gunwomanIMPACTeffect\gunwomanIMPACTeffect (6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951" y="2614758"/>
            <a:ext cx="1085902" cy="8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기획서\작업중\작업중\작업중\Pixel Characters Collection Vol 1 v1\PIXELCHARACTERSvol01-artassets\GUNWOMAN-artassets\gunwomanIMPACTeffect\gunwomanIMPACTeffect (7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49" y="2062879"/>
            <a:ext cx="1085902" cy="8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기획서\작업중\작업중\작업중\Pixel Characters Collection Vol 1 v1\PIXELCHARACTERSvol01-artassets\GUNWOMAN-artassets\gunwomanIMPACTeffect\gunwomanIMPACTeffect (5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93" y="2965089"/>
            <a:ext cx="1085902" cy="8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78879" y="4524249"/>
            <a:ext cx="536298" cy="4282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42351" y="2247427"/>
            <a:ext cx="360493" cy="1360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벽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img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6776514" y="2315584"/>
            <a:ext cx="135274" cy="1299012"/>
          </a:xfrm>
          <a:custGeom>
            <a:avLst/>
            <a:gdLst>
              <a:gd name="connsiteX0" fmla="*/ 54592 w 135274"/>
              <a:gd name="connsiteY0" fmla="*/ 0 h 1649539"/>
              <a:gd name="connsiteX1" fmla="*/ 27698 w 135274"/>
              <a:gd name="connsiteY1" fmla="*/ 44823 h 1649539"/>
              <a:gd name="connsiteX2" fmla="*/ 804 w 135274"/>
              <a:gd name="connsiteY2" fmla="*/ 80682 h 1649539"/>
              <a:gd name="connsiteX3" fmla="*/ 9768 w 135274"/>
              <a:gd name="connsiteY3" fmla="*/ 107576 h 1649539"/>
              <a:gd name="connsiteX4" fmla="*/ 63557 w 135274"/>
              <a:gd name="connsiteY4" fmla="*/ 125505 h 1649539"/>
              <a:gd name="connsiteX5" fmla="*/ 81486 w 135274"/>
              <a:gd name="connsiteY5" fmla="*/ 143435 h 1649539"/>
              <a:gd name="connsiteX6" fmla="*/ 54592 w 135274"/>
              <a:gd name="connsiteY6" fmla="*/ 197223 h 1649539"/>
              <a:gd name="connsiteX7" fmla="*/ 45627 w 135274"/>
              <a:gd name="connsiteY7" fmla="*/ 224117 h 1649539"/>
              <a:gd name="connsiteX8" fmla="*/ 54592 w 135274"/>
              <a:gd name="connsiteY8" fmla="*/ 251011 h 1649539"/>
              <a:gd name="connsiteX9" fmla="*/ 90451 w 135274"/>
              <a:gd name="connsiteY9" fmla="*/ 286870 h 1649539"/>
              <a:gd name="connsiteX10" fmla="*/ 81486 w 135274"/>
              <a:gd name="connsiteY10" fmla="*/ 385482 h 1649539"/>
              <a:gd name="connsiteX11" fmla="*/ 108380 w 135274"/>
              <a:gd name="connsiteY11" fmla="*/ 394447 h 1649539"/>
              <a:gd name="connsiteX12" fmla="*/ 126310 w 135274"/>
              <a:gd name="connsiteY12" fmla="*/ 412376 h 1649539"/>
              <a:gd name="connsiteX13" fmla="*/ 99415 w 135274"/>
              <a:gd name="connsiteY13" fmla="*/ 430305 h 1649539"/>
              <a:gd name="connsiteX14" fmla="*/ 81486 w 135274"/>
              <a:gd name="connsiteY14" fmla="*/ 448235 h 1649539"/>
              <a:gd name="connsiteX15" fmla="*/ 72521 w 135274"/>
              <a:gd name="connsiteY15" fmla="*/ 475129 h 1649539"/>
              <a:gd name="connsiteX16" fmla="*/ 108380 w 135274"/>
              <a:gd name="connsiteY16" fmla="*/ 519952 h 1649539"/>
              <a:gd name="connsiteX17" fmla="*/ 90451 w 135274"/>
              <a:gd name="connsiteY17" fmla="*/ 546847 h 1649539"/>
              <a:gd name="connsiteX18" fmla="*/ 72521 w 135274"/>
              <a:gd name="connsiteY18" fmla="*/ 600635 h 1649539"/>
              <a:gd name="connsiteX19" fmla="*/ 63557 w 135274"/>
              <a:gd name="connsiteY19" fmla="*/ 708211 h 1649539"/>
              <a:gd name="connsiteX20" fmla="*/ 54592 w 135274"/>
              <a:gd name="connsiteY20" fmla="*/ 735105 h 1649539"/>
              <a:gd name="connsiteX21" fmla="*/ 72521 w 135274"/>
              <a:gd name="connsiteY21" fmla="*/ 762000 h 1649539"/>
              <a:gd name="connsiteX22" fmla="*/ 63557 w 135274"/>
              <a:gd name="connsiteY22" fmla="*/ 788894 h 1649539"/>
              <a:gd name="connsiteX23" fmla="*/ 36662 w 135274"/>
              <a:gd name="connsiteY23" fmla="*/ 797858 h 1649539"/>
              <a:gd name="connsiteX24" fmla="*/ 45627 w 135274"/>
              <a:gd name="connsiteY24" fmla="*/ 824752 h 1649539"/>
              <a:gd name="connsiteX25" fmla="*/ 90451 w 135274"/>
              <a:gd name="connsiteY25" fmla="*/ 851647 h 1649539"/>
              <a:gd name="connsiteX26" fmla="*/ 81486 w 135274"/>
              <a:gd name="connsiteY26" fmla="*/ 941294 h 1649539"/>
              <a:gd name="connsiteX27" fmla="*/ 90451 w 135274"/>
              <a:gd name="connsiteY27" fmla="*/ 968188 h 1649539"/>
              <a:gd name="connsiteX28" fmla="*/ 117345 w 135274"/>
              <a:gd name="connsiteY28" fmla="*/ 1102658 h 1649539"/>
              <a:gd name="connsiteX29" fmla="*/ 135274 w 135274"/>
              <a:gd name="connsiteY29" fmla="*/ 1156447 h 1649539"/>
              <a:gd name="connsiteX30" fmla="*/ 117345 w 135274"/>
              <a:gd name="connsiteY30" fmla="*/ 1192305 h 1649539"/>
              <a:gd name="connsiteX31" fmla="*/ 63557 w 135274"/>
              <a:gd name="connsiteY31" fmla="*/ 1228164 h 1649539"/>
              <a:gd name="connsiteX32" fmla="*/ 45627 w 135274"/>
              <a:gd name="connsiteY32" fmla="*/ 1255058 h 1649539"/>
              <a:gd name="connsiteX33" fmla="*/ 72521 w 135274"/>
              <a:gd name="connsiteY33" fmla="*/ 1299882 h 1649539"/>
              <a:gd name="connsiteX34" fmla="*/ 90451 w 135274"/>
              <a:gd name="connsiteY34" fmla="*/ 1371600 h 1649539"/>
              <a:gd name="connsiteX35" fmla="*/ 108380 w 135274"/>
              <a:gd name="connsiteY35" fmla="*/ 1425388 h 1649539"/>
              <a:gd name="connsiteX36" fmla="*/ 126310 w 135274"/>
              <a:gd name="connsiteY36" fmla="*/ 1443317 h 1649539"/>
              <a:gd name="connsiteX37" fmla="*/ 117345 w 135274"/>
              <a:gd name="connsiteY37" fmla="*/ 1470211 h 1649539"/>
              <a:gd name="connsiteX38" fmla="*/ 72521 w 135274"/>
              <a:gd name="connsiteY38" fmla="*/ 1479176 h 1649539"/>
              <a:gd name="connsiteX39" fmla="*/ 45627 w 135274"/>
              <a:gd name="connsiteY39" fmla="*/ 1497105 h 1649539"/>
              <a:gd name="connsiteX40" fmla="*/ 54592 w 135274"/>
              <a:gd name="connsiteY40" fmla="*/ 1550894 h 1649539"/>
              <a:gd name="connsiteX41" fmla="*/ 81486 w 135274"/>
              <a:gd name="connsiteY41" fmla="*/ 1559858 h 1649539"/>
              <a:gd name="connsiteX42" fmla="*/ 90451 w 135274"/>
              <a:gd name="connsiteY42" fmla="*/ 1604682 h 1649539"/>
              <a:gd name="connsiteX43" fmla="*/ 99415 w 135274"/>
              <a:gd name="connsiteY43" fmla="*/ 1631576 h 1649539"/>
              <a:gd name="connsiteX44" fmla="*/ 63557 w 135274"/>
              <a:gd name="connsiteY44" fmla="*/ 1649505 h 164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5274" h="1649539">
                <a:moveTo>
                  <a:pt x="54592" y="0"/>
                </a:moveTo>
                <a:cubicBezTo>
                  <a:pt x="45627" y="14941"/>
                  <a:pt x="37363" y="30325"/>
                  <a:pt x="27698" y="44823"/>
                </a:cubicBezTo>
                <a:cubicBezTo>
                  <a:pt x="19410" y="57255"/>
                  <a:pt x="4909" y="66316"/>
                  <a:pt x="804" y="80682"/>
                </a:cubicBezTo>
                <a:cubicBezTo>
                  <a:pt x="-1792" y="89768"/>
                  <a:pt x="2079" y="102084"/>
                  <a:pt x="9768" y="107576"/>
                </a:cubicBezTo>
                <a:cubicBezTo>
                  <a:pt x="25147" y="118561"/>
                  <a:pt x="63557" y="125505"/>
                  <a:pt x="63557" y="125505"/>
                </a:cubicBezTo>
                <a:cubicBezTo>
                  <a:pt x="69533" y="131482"/>
                  <a:pt x="79829" y="135147"/>
                  <a:pt x="81486" y="143435"/>
                </a:cubicBezTo>
                <a:cubicBezTo>
                  <a:pt x="84705" y="159529"/>
                  <a:pt x="59987" y="186434"/>
                  <a:pt x="54592" y="197223"/>
                </a:cubicBezTo>
                <a:cubicBezTo>
                  <a:pt x="50366" y="205675"/>
                  <a:pt x="48615" y="215152"/>
                  <a:pt x="45627" y="224117"/>
                </a:cubicBezTo>
                <a:cubicBezTo>
                  <a:pt x="48615" y="233082"/>
                  <a:pt x="49099" y="243322"/>
                  <a:pt x="54592" y="251011"/>
                </a:cubicBezTo>
                <a:cubicBezTo>
                  <a:pt x="64417" y="264766"/>
                  <a:pt x="90451" y="286870"/>
                  <a:pt x="90451" y="286870"/>
                </a:cubicBezTo>
                <a:cubicBezTo>
                  <a:pt x="79926" y="318442"/>
                  <a:pt x="58959" y="351691"/>
                  <a:pt x="81486" y="385482"/>
                </a:cubicBezTo>
                <a:cubicBezTo>
                  <a:pt x="86728" y="393345"/>
                  <a:pt x="99415" y="391459"/>
                  <a:pt x="108380" y="394447"/>
                </a:cubicBezTo>
                <a:cubicBezTo>
                  <a:pt x="114357" y="400423"/>
                  <a:pt x="128360" y="404176"/>
                  <a:pt x="126310" y="412376"/>
                </a:cubicBezTo>
                <a:cubicBezTo>
                  <a:pt x="123697" y="422829"/>
                  <a:pt x="107828" y="423574"/>
                  <a:pt x="99415" y="430305"/>
                </a:cubicBezTo>
                <a:cubicBezTo>
                  <a:pt x="92815" y="435585"/>
                  <a:pt x="87462" y="442258"/>
                  <a:pt x="81486" y="448235"/>
                </a:cubicBezTo>
                <a:cubicBezTo>
                  <a:pt x="78498" y="457200"/>
                  <a:pt x="72521" y="465679"/>
                  <a:pt x="72521" y="475129"/>
                </a:cubicBezTo>
                <a:cubicBezTo>
                  <a:pt x="72521" y="503996"/>
                  <a:pt x="87730" y="506185"/>
                  <a:pt x="108380" y="519952"/>
                </a:cubicBezTo>
                <a:cubicBezTo>
                  <a:pt x="102404" y="528917"/>
                  <a:pt x="94827" y="537001"/>
                  <a:pt x="90451" y="546847"/>
                </a:cubicBezTo>
                <a:cubicBezTo>
                  <a:pt x="82775" y="564117"/>
                  <a:pt x="72521" y="600635"/>
                  <a:pt x="72521" y="600635"/>
                </a:cubicBezTo>
                <a:cubicBezTo>
                  <a:pt x="69533" y="636494"/>
                  <a:pt x="68313" y="672544"/>
                  <a:pt x="63557" y="708211"/>
                </a:cubicBezTo>
                <a:cubicBezTo>
                  <a:pt x="62308" y="717578"/>
                  <a:pt x="53039" y="725784"/>
                  <a:pt x="54592" y="735105"/>
                </a:cubicBezTo>
                <a:cubicBezTo>
                  <a:pt x="56363" y="745733"/>
                  <a:pt x="66545" y="753035"/>
                  <a:pt x="72521" y="762000"/>
                </a:cubicBezTo>
                <a:cubicBezTo>
                  <a:pt x="69533" y="770965"/>
                  <a:pt x="70239" y="782212"/>
                  <a:pt x="63557" y="788894"/>
                </a:cubicBezTo>
                <a:cubicBezTo>
                  <a:pt x="56875" y="795576"/>
                  <a:pt x="40888" y="789406"/>
                  <a:pt x="36662" y="797858"/>
                </a:cubicBezTo>
                <a:cubicBezTo>
                  <a:pt x="32436" y="806310"/>
                  <a:pt x="40765" y="816649"/>
                  <a:pt x="45627" y="824752"/>
                </a:cubicBezTo>
                <a:cubicBezTo>
                  <a:pt x="57933" y="845262"/>
                  <a:pt x="69296" y="844595"/>
                  <a:pt x="90451" y="851647"/>
                </a:cubicBezTo>
                <a:cubicBezTo>
                  <a:pt x="70223" y="912328"/>
                  <a:pt x="66895" y="890227"/>
                  <a:pt x="81486" y="941294"/>
                </a:cubicBezTo>
                <a:cubicBezTo>
                  <a:pt x="84082" y="950380"/>
                  <a:pt x="87463" y="959223"/>
                  <a:pt x="90451" y="968188"/>
                </a:cubicBezTo>
                <a:cubicBezTo>
                  <a:pt x="97959" y="1020749"/>
                  <a:pt x="100052" y="1050776"/>
                  <a:pt x="117345" y="1102658"/>
                </a:cubicBezTo>
                <a:lnTo>
                  <a:pt x="135274" y="1156447"/>
                </a:lnTo>
                <a:cubicBezTo>
                  <a:pt x="129298" y="1168400"/>
                  <a:pt x="126794" y="1182856"/>
                  <a:pt x="117345" y="1192305"/>
                </a:cubicBezTo>
                <a:cubicBezTo>
                  <a:pt x="102108" y="1207542"/>
                  <a:pt x="63557" y="1228164"/>
                  <a:pt x="63557" y="1228164"/>
                </a:cubicBezTo>
                <a:cubicBezTo>
                  <a:pt x="57580" y="1237129"/>
                  <a:pt x="47398" y="1244430"/>
                  <a:pt x="45627" y="1255058"/>
                </a:cubicBezTo>
                <a:cubicBezTo>
                  <a:pt x="42302" y="1275007"/>
                  <a:pt x="61293" y="1288654"/>
                  <a:pt x="72521" y="1299882"/>
                </a:cubicBezTo>
                <a:cubicBezTo>
                  <a:pt x="99719" y="1381472"/>
                  <a:pt x="58003" y="1252623"/>
                  <a:pt x="90451" y="1371600"/>
                </a:cubicBezTo>
                <a:cubicBezTo>
                  <a:pt x="95424" y="1389833"/>
                  <a:pt x="95016" y="1412025"/>
                  <a:pt x="108380" y="1425388"/>
                </a:cubicBezTo>
                <a:lnTo>
                  <a:pt x="126310" y="1443317"/>
                </a:lnTo>
                <a:cubicBezTo>
                  <a:pt x="123322" y="1452282"/>
                  <a:pt x="125208" y="1464969"/>
                  <a:pt x="117345" y="1470211"/>
                </a:cubicBezTo>
                <a:cubicBezTo>
                  <a:pt x="104667" y="1478663"/>
                  <a:pt x="86788" y="1473826"/>
                  <a:pt x="72521" y="1479176"/>
                </a:cubicBezTo>
                <a:cubicBezTo>
                  <a:pt x="62433" y="1482959"/>
                  <a:pt x="54592" y="1491129"/>
                  <a:pt x="45627" y="1497105"/>
                </a:cubicBezTo>
                <a:cubicBezTo>
                  <a:pt x="48615" y="1515035"/>
                  <a:pt x="45574" y="1535112"/>
                  <a:pt x="54592" y="1550894"/>
                </a:cubicBezTo>
                <a:cubicBezTo>
                  <a:pt x="59280" y="1559098"/>
                  <a:pt x="76244" y="1551996"/>
                  <a:pt x="81486" y="1559858"/>
                </a:cubicBezTo>
                <a:cubicBezTo>
                  <a:pt x="89938" y="1572536"/>
                  <a:pt x="86756" y="1589900"/>
                  <a:pt x="90451" y="1604682"/>
                </a:cubicBezTo>
                <a:cubicBezTo>
                  <a:pt x="92743" y="1613849"/>
                  <a:pt x="96427" y="1622611"/>
                  <a:pt x="99415" y="1631576"/>
                </a:cubicBezTo>
                <a:cubicBezTo>
                  <a:pt x="70035" y="1651162"/>
                  <a:pt x="83295" y="1649505"/>
                  <a:pt x="63557" y="164950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8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0057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</a:t>
            </a:r>
            <a:r>
              <a:rPr lang="ko-KR" alt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51520" y="900137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1188169"/>
            <a:ext cx="1863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개임 개요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08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8" y="715618"/>
            <a:ext cx="143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II. UI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x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보상방식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2137934" y="1424064"/>
            <a:ext cx="5452620" cy="2381665"/>
            <a:chOff x="1772417" y="2466382"/>
            <a:chExt cx="6192688" cy="3746334"/>
          </a:xfrm>
        </p:grpSpPr>
        <p:sp>
          <p:nvSpPr>
            <p:cNvPr id="30" name="모서리가 둥근 직사각형 2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직사각형 40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78043" y="1756159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벽 이름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6742802" y="1618666"/>
            <a:ext cx="283820" cy="22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dirty="0"/>
          </a:p>
        </p:txBody>
      </p:sp>
      <p:pic>
        <p:nvPicPr>
          <p:cNvPr id="2050" name="Picture 2" descr="C:\Users\Sungwoo Kim\Desktop\setting-icon-614x46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4" t="25636" r="30243" b="23824"/>
          <a:stretch/>
        </p:blipFill>
        <p:spPr bwMode="auto">
          <a:xfrm>
            <a:off x="6758004" y="1629608"/>
            <a:ext cx="268618" cy="20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95696" y="3901230"/>
            <a:ext cx="4443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벽을 부술 시 벽과 벽 관련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는 사라지고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바로 다음 벽에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생성되며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점수와 돈이 오른다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555776" y="1616412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점수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5776" y="1930595"/>
            <a:ext cx="541420" cy="36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9914" y="1615688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돈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12929" y="1995966"/>
            <a:ext cx="1631058" cy="1638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39319" y="1965931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벽 </a:t>
            </a:r>
            <a:r>
              <a:rPr lang="en-US" altLang="ko-KR" sz="1000" dirty="0" smtClean="0"/>
              <a:t>HP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628552" y="4741764"/>
            <a:ext cx="4378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/>
              <a:t>점수와 돈 표시는 부서진 벽 정 중앙에  생성되며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위로 올라가며 </a:t>
            </a:r>
            <a:r>
              <a:rPr lang="ko-KR" altLang="en-US" sz="1500" dirty="0" err="1" smtClean="0"/>
              <a:t>페이드</a:t>
            </a:r>
            <a:r>
              <a:rPr lang="ko-KR" altLang="en-US" sz="1500" dirty="0" smtClean="0"/>
              <a:t> 아웃처리</a:t>
            </a:r>
            <a:endParaRPr lang="ko-KR" altLang="en-US" sz="1500" dirty="0"/>
          </a:p>
        </p:txBody>
      </p:sp>
      <p:pic>
        <p:nvPicPr>
          <p:cNvPr id="33" name="Picture 2" descr="C:\Users\Sungwoo Kim\Downloads\Pixel Characters Collection Vol 1 v1\PIXELCHARACTERSvol01-artassets\MAGE-artassets\mageATTACKright\mageATTACKright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6" t="27474" r="41822" b="4143"/>
          <a:stretch/>
        </p:blipFill>
        <p:spPr bwMode="auto">
          <a:xfrm>
            <a:off x="2771800" y="2854099"/>
            <a:ext cx="578548" cy="7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70" y="7156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555776" y="1615688"/>
            <a:ext cx="1296144" cy="22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39912" y="1615688"/>
            <a:ext cx="932462" cy="22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2" idx="0"/>
          </p:cNvCxnSpPr>
          <p:nvPr/>
        </p:nvCxnSpPr>
        <p:spPr>
          <a:xfrm flipV="1">
            <a:off x="3203848" y="970110"/>
            <a:ext cx="936104" cy="6455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396192" y="970110"/>
            <a:ext cx="936104" cy="6455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12593" y="75197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합산 점수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67452" y="75197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합산 돈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403286" y="78833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현재 추가되는 점수 및 돈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5376430" y="2243085"/>
            <a:ext cx="504056" cy="1360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벽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img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80486" y="2243085"/>
            <a:ext cx="504056" cy="1360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벽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img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84542" y="2243085"/>
            <a:ext cx="504056" cy="1360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벽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img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72374" y="3487377"/>
            <a:ext cx="504056" cy="116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3075" name="Picture 3" descr="C:\Users\Sungwoo Kim\Desktop\Troph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814" y="2742286"/>
            <a:ext cx="308487" cy="24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81257" y="2753343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+500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E:\기획서\작업중\작업중\작업중\사진\Coi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804" y="2857754"/>
            <a:ext cx="250210" cy="20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966145" y="2864517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+100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68227" y="2648597"/>
            <a:ext cx="1296144" cy="505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881658" y="2243085"/>
            <a:ext cx="221184" cy="1360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32" idx="0"/>
          </p:cNvCxnSpPr>
          <p:nvPr/>
        </p:nvCxnSpPr>
        <p:spPr>
          <a:xfrm flipV="1">
            <a:off x="5116299" y="1006466"/>
            <a:ext cx="2277234" cy="16421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68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6" y="715618"/>
            <a:ext cx="156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II. UI</a:t>
            </a:r>
          </a:p>
          <a:p>
            <a:r>
              <a:rPr lang="en-US" altLang="ko-KR" dirty="0" smtClean="0"/>
              <a:t> xi. </a:t>
            </a:r>
            <a:r>
              <a:rPr lang="ko-KR" altLang="en-US" dirty="0" smtClean="0"/>
              <a:t>상점 버튼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2137934" y="1424064"/>
            <a:ext cx="5452620" cy="2381665"/>
            <a:chOff x="1772417" y="2466382"/>
            <a:chExt cx="6192688" cy="3746334"/>
          </a:xfrm>
        </p:grpSpPr>
        <p:sp>
          <p:nvSpPr>
            <p:cNvPr id="30" name="모서리가 둥근 직사각형 2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직사각형 40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 descr="C:\Users\Sungwoo Kim\Downloads\Pixel Characters Collection Vol 1 v1\PIXELCHARACTERSvol01-artassets\MAGE-artassets\mageATTACKright\mageATTACKright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6" t="27474" r="41822" b="4143"/>
          <a:stretch/>
        </p:blipFill>
        <p:spPr bwMode="auto">
          <a:xfrm>
            <a:off x="2926378" y="2854099"/>
            <a:ext cx="578548" cy="7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기획서\작업중\작업중\작업중\Pixel Characters Collection Vol 1 v1\PIXELCHARACTERSvol01-artassets\MAGE-artassets\magePORTRAIT\magePORTRAITrigh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3"/>
          <a:stretch/>
        </p:blipFill>
        <p:spPr bwMode="auto">
          <a:xfrm>
            <a:off x="2422322" y="1523145"/>
            <a:ext cx="2520416" cy="21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87847" y="1537477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뿌셔뿌셔</a:t>
            </a:r>
            <a:endParaRPr lang="ko-KR" altLang="en-US" sz="5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670988" y="2323343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게임시작</a:t>
            </a:r>
            <a:endParaRPr lang="ko-KR" altLang="en-US" sz="15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670988" y="2643631"/>
            <a:ext cx="1277277" cy="2803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상점</a:t>
            </a:r>
            <a:endParaRPr lang="ko-KR" altLang="en-US" sz="15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674956" y="2966826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랭킹</a:t>
            </a:r>
            <a:endParaRPr lang="ko-KR" altLang="en-US" sz="15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674956" y="3291801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옵션</a:t>
            </a:r>
            <a:endParaRPr lang="ko-KR" altLang="en-US" sz="1500" dirty="0"/>
          </a:p>
        </p:txBody>
      </p:sp>
      <p:pic>
        <p:nvPicPr>
          <p:cNvPr id="61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36119">
            <a:off x="6703520" y="2201249"/>
            <a:ext cx="1426588" cy="181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93747" y="4273552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상점 버튼을 누를 시 상점 팝업창 표시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54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6" y="715618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II. UI</a:t>
            </a:r>
          </a:p>
          <a:p>
            <a:r>
              <a:rPr lang="en-US" altLang="ko-KR" dirty="0" smtClean="0"/>
              <a:t> xii. </a:t>
            </a:r>
            <a:r>
              <a:rPr lang="ko-KR" altLang="en-US" dirty="0" smtClean="0"/>
              <a:t>상점 팝업창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2137934" y="1424064"/>
            <a:ext cx="5452620" cy="2381665"/>
            <a:chOff x="1772417" y="2466382"/>
            <a:chExt cx="6192688" cy="3746334"/>
          </a:xfrm>
        </p:grpSpPr>
        <p:sp>
          <p:nvSpPr>
            <p:cNvPr id="30" name="모서리가 둥근 직사각형 2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직사각형 40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 descr="C:\Users\Sungwoo Kim\Downloads\Pixel Characters Collection Vol 1 v1\PIXELCHARACTERSvol01-artassets\MAGE-artassets\mageATTACKright\mageATTACKright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6" t="27474" r="41822" b="4143"/>
          <a:stretch/>
        </p:blipFill>
        <p:spPr bwMode="auto">
          <a:xfrm>
            <a:off x="2926378" y="2854099"/>
            <a:ext cx="578548" cy="7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기획서\작업중\작업중\작업중\Pixel Characters Collection Vol 1 v1\PIXELCHARACTERSvol01-artassets\MAGE-artassets\magePORTRAIT\magePORTRAITrigh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3"/>
          <a:stretch/>
        </p:blipFill>
        <p:spPr bwMode="auto">
          <a:xfrm>
            <a:off x="2422322" y="1523145"/>
            <a:ext cx="2520416" cy="21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87847" y="1537477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뿌셔뿌셔</a:t>
            </a:r>
            <a:endParaRPr lang="ko-KR" altLang="en-US" sz="5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670988" y="2323343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게임시작</a:t>
            </a:r>
            <a:endParaRPr lang="ko-KR" altLang="en-US" sz="15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670988" y="2643631"/>
            <a:ext cx="1277277" cy="2803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상점</a:t>
            </a:r>
            <a:endParaRPr lang="ko-KR" altLang="en-US" sz="15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674956" y="2966826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랭킹</a:t>
            </a:r>
            <a:endParaRPr lang="ko-KR" altLang="en-US" sz="15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674956" y="3291801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옵션</a:t>
            </a:r>
            <a:endParaRPr lang="ko-KR" alt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3657370" y="4418975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스킬 칸을 누를 시 상세정보 팝업창 생성</a:t>
            </a:r>
            <a:endParaRPr lang="en-US" altLang="ko-KR" dirty="0" smtClean="0"/>
          </a:p>
          <a:p>
            <a:r>
              <a:rPr lang="ko-KR" altLang="en-US" dirty="0" smtClean="0"/>
              <a:t>추가적인 정보는 동영상 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2322" y="1537478"/>
            <a:ext cx="4680520" cy="214684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Sungwoo Kim\Desktop\123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622" y="1747955"/>
            <a:ext cx="4258568" cy="179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34388" y="1850027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돈 </a:t>
            </a:r>
            <a:r>
              <a:rPr lang="en-US" altLang="ko-KR" sz="1200" dirty="0" smtClean="0">
                <a:solidFill>
                  <a:schemeClr val="bg1"/>
                </a:solidFill>
              </a:rPr>
              <a:t>: 99999999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98857" y="1819684"/>
            <a:ext cx="288032" cy="221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pic>
        <p:nvPicPr>
          <p:cNvPr id="26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36119">
            <a:off x="5267260" y="2143342"/>
            <a:ext cx="1426588" cy="181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ungwoo Kim\Desktop\1231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7" y="3996462"/>
            <a:ext cx="2924291" cy="113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13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6" y="715618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II. UI</a:t>
            </a:r>
          </a:p>
          <a:p>
            <a:r>
              <a:rPr lang="en-US" altLang="ko-KR" dirty="0" smtClean="0"/>
              <a:t> xii. </a:t>
            </a:r>
            <a:r>
              <a:rPr lang="ko-KR" altLang="en-US" dirty="0" smtClean="0"/>
              <a:t>랭킹 버튼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2137934" y="1424064"/>
            <a:ext cx="5452620" cy="2381665"/>
            <a:chOff x="1772417" y="2466382"/>
            <a:chExt cx="6192688" cy="3746334"/>
          </a:xfrm>
        </p:grpSpPr>
        <p:sp>
          <p:nvSpPr>
            <p:cNvPr id="30" name="모서리가 둥근 직사각형 2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직사각형 40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 descr="C:\Users\Sungwoo Kim\Downloads\Pixel Characters Collection Vol 1 v1\PIXELCHARACTERSvol01-artassets\MAGE-artassets\mageATTACKright\mageATTACKright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6" t="27474" r="41822" b="4143"/>
          <a:stretch/>
        </p:blipFill>
        <p:spPr bwMode="auto">
          <a:xfrm>
            <a:off x="2926378" y="2854099"/>
            <a:ext cx="578548" cy="7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기획서\작업중\작업중\작업중\Pixel Characters Collection Vol 1 v1\PIXELCHARACTERSvol01-artassets\MAGE-artassets\magePORTRAIT\magePORTRAITrigh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3"/>
          <a:stretch/>
        </p:blipFill>
        <p:spPr bwMode="auto">
          <a:xfrm>
            <a:off x="2422322" y="1523145"/>
            <a:ext cx="2520416" cy="21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87847" y="1537477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뿌셔뿌셔</a:t>
            </a:r>
            <a:endParaRPr lang="ko-KR" altLang="en-US" sz="5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670988" y="2323343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게임시작</a:t>
            </a:r>
            <a:endParaRPr lang="ko-KR" altLang="en-US" sz="15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670988" y="2643631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상점</a:t>
            </a:r>
            <a:endParaRPr lang="ko-KR" altLang="en-US" sz="15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674956" y="2966826"/>
            <a:ext cx="1277277" cy="2803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랭킹</a:t>
            </a:r>
            <a:endParaRPr lang="ko-KR" altLang="en-US" sz="15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674956" y="3291801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옵션</a:t>
            </a:r>
            <a:endParaRPr lang="ko-KR" altLang="en-US" sz="1500" dirty="0"/>
          </a:p>
        </p:txBody>
      </p:sp>
      <p:pic>
        <p:nvPicPr>
          <p:cNvPr id="61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36119">
            <a:off x="6597367" y="2486753"/>
            <a:ext cx="1426588" cy="181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6378" y="4231408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랭킹버튼 누를 시 랭킹 팝업창 생성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63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8" y="715618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II. UI</a:t>
            </a:r>
          </a:p>
          <a:p>
            <a:r>
              <a:rPr lang="en-US" altLang="ko-KR" dirty="0" smtClean="0"/>
              <a:t> xiii. </a:t>
            </a:r>
            <a:r>
              <a:rPr lang="ko-KR" altLang="en-US" dirty="0" smtClean="0"/>
              <a:t>랭킹 팝업창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2137934" y="1424064"/>
            <a:ext cx="5452620" cy="2381665"/>
            <a:chOff x="1772417" y="2466382"/>
            <a:chExt cx="6192688" cy="3746334"/>
          </a:xfrm>
        </p:grpSpPr>
        <p:sp>
          <p:nvSpPr>
            <p:cNvPr id="30" name="모서리가 둥근 직사각형 2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직사각형 40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 descr="C:\Users\Sungwoo Kim\Downloads\Pixel Characters Collection Vol 1 v1\PIXELCHARACTERSvol01-artassets\MAGE-artassets\mageATTACKright\mageATTACKright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6" t="27474" r="41822" b="4143"/>
          <a:stretch/>
        </p:blipFill>
        <p:spPr bwMode="auto">
          <a:xfrm>
            <a:off x="2926378" y="2854099"/>
            <a:ext cx="578548" cy="7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기획서\작업중\작업중\작업중\Pixel Characters Collection Vol 1 v1\PIXELCHARACTERSvol01-artassets\MAGE-artassets\magePORTRAIT\magePORTRAITrigh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3"/>
          <a:stretch/>
        </p:blipFill>
        <p:spPr bwMode="auto">
          <a:xfrm>
            <a:off x="2422322" y="1523145"/>
            <a:ext cx="2520416" cy="21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87847" y="1537477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뿌셔뿌셔</a:t>
            </a:r>
            <a:endParaRPr lang="ko-KR" altLang="en-US" sz="5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670988" y="2323343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게임시작</a:t>
            </a:r>
            <a:endParaRPr lang="ko-KR" altLang="en-US" sz="15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670988" y="2643631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상점</a:t>
            </a:r>
            <a:endParaRPr lang="ko-KR" altLang="en-US" sz="15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674956" y="2966826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랭킹</a:t>
            </a:r>
            <a:endParaRPr lang="ko-KR" altLang="en-US" sz="15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674956" y="3291801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옵션</a:t>
            </a:r>
            <a:endParaRPr lang="ko-KR" altLang="en-US" sz="1500" dirty="0"/>
          </a:p>
        </p:txBody>
      </p:sp>
      <p:sp>
        <p:nvSpPr>
          <p:cNvPr id="3" name="직사각형 2"/>
          <p:cNvSpPr/>
          <p:nvPr/>
        </p:nvSpPr>
        <p:spPr>
          <a:xfrm>
            <a:off x="2422322" y="1537478"/>
            <a:ext cx="4680520" cy="2146842"/>
          </a:xfrm>
          <a:prstGeom prst="rect">
            <a:avLst/>
          </a:prstGeom>
          <a:solidFill>
            <a:schemeClr val="tx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74232" y="1679624"/>
            <a:ext cx="4202024" cy="189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74232" y="1679623"/>
            <a:ext cx="1897768" cy="2509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전체랭킹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68500" y="1670390"/>
            <a:ext cx="1897652" cy="25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친구랭킹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60232" y="1930596"/>
            <a:ext cx="203360" cy="164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60232" y="1930596"/>
            <a:ext cx="203360" cy="28552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6761912" y="1339387"/>
            <a:ext cx="1482496" cy="1190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73154" y="116662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스크롤 바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1178" y="2896523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위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구글</a:t>
            </a:r>
            <a:r>
              <a:rPr lang="ko-KR" altLang="en-US" sz="1200" dirty="0" smtClean="0"/>
              <a:t> 플레이 아이디</a:t>
            </a:r>
            <a:r>
              <a:rPr lang="en-US" altLang="ko-KR" sz="1200" dirty="0" smtClean="0"/>
              <a:t>1                 999999999</a:t>
            </a:r>
          </a:p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위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구글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플레이 </a:t>
            </a:r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2                 </a:t>
            </a:r>
            <a:r>
              <a:rPr lang="en-US" altLang="ko-KR" sz="1200" dirty="0"/>
              <a:t>999999999</a:t>
            </a:r>
          </a:p>
          <a:p>
            <a:r>
              <a:rPr lang="en-US" altLang="ko-KR" sz="1200" dirty="0" smtClean="0"/>
              <a:t>3</a:t>
            </a:r>
            <a:r>
              <a:rPr lang="ko-KR" altLang="en-US" sz="1200" dirty="0" smtClean="0"/>
              <a:t>위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구글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플레이 </a:t>
            </a:r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3                 999999999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326769" y="2603732"/>
            <a:ext cx="289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아이디                          점수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6466152" y="1670390"/>
            <a:ext cx="397440" cy="25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2204" y="3898411"/>
            <a:ext cx="60660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전체랭킹은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플레이에 등록된 모든 유저들 사이에서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자신의 랭킹 및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위까지 표시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친구랭킹은 </a:t>
            </a:r>
            <a:r>
              <a:rPr lang="ko-KR" altLang="en-US" dirty="0" err="1" smtClean="0"/>
              <a:t>구글플레이</a:t>
            </a:r>
            <a:r>
              <a:rPr lang="ko-KR" altLang="en-US" dirty="0" smtClean="0"/>
              <a:t> 친구들 사이에서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자신의 랭킹 및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위까지 표시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70448" y="2219997"/>
            <a:ext cx="3575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123123124</a:t>
            </a:r>
            <a:r>
              <a:rPr lang="ko-KR" altLang="en-US" sz="1200" dirty="0" smtClean="0"/>
              <a:t>위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구글플레이</a:t>
            </a:r>
            <a:r>
              <a:rPr lang="ko-KR" altLang="en-US" sz="1200" dirty="0" smtClean="0"/>
              <a:t> 아이디</a:t>
            </a:r>
            <a:r>
              <a:rPr lang="en-US" altLang="ko-KR" sz="1200" dirty="0" smtClean="0"/>
              <a:t>22   999999999</a:t>
            </a:r>
            <a:endParaRPr lang="ko-KR" altLang="en-US" sz="1200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4211960" y="829030"/>
            <a:ext cx="1800200" cy="14176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70988" y="61866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본인 랭킹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25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8" y="715618"/>
            <a:ext cx="1664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II. UI</a:t>
            </a:r>
          </a:p>
          <a:p>
            <a:r>
              <a:rPr lang="en-US" altLang="ko-KR" dirty="0" smtClean="0"/>
              <a:t> xiv. </a:t>
            </a:r>
            <a:r>
              <a:rPr lang="ko-KR" altLang="en-US" dirty="0" smtClean="0"/>
              <a:t>옵</a:t>
            </a:r>
            <a:r>
              <a:rPr lang="ko-KR" altLang="en-US" dirty="0"/>
              <a:t>션</a:t>
            </a:r>
            <a:r>
              <a:rPr lang="ko-KR" altLang="en-US" dirty="0" smtClean="0"/>
              <a:t> 버튼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2137934" y="1424064"/>
            <a:ext cx="5452620" cy="2381665"/>
            <a:chOff x="1772417" y="2466382"/>
            <a:chExt cx="6192688" cy="3746334"/>
          </a:xfrm>
        </p:grpSpPr>
        <p:sp>
          <p:nvSpPr>
            <p:cNvPr id="30" name="모서리가 둥근 직사각형 2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직사각형 40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 descr="C:\Users\Sungwoo Kim\Downloads\Pixel Characters Collection Vol 1 v1\PIXELCHARACTERSvol01-artassets\MAGE-artassets\mageATTACKright\mageATTACKright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6" t="27474" r="41822" b="4143"/>
          <a:stretch/>
        </p:blipFill>
        <p:spPr bwMode="auto">
          <a:xfrm>
            <a:off x="2926378" y="2854099"/>
            <a:ext cx="578548" cy="7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기획서\작업중\작업중\작업중\Pixel Characters Collection Vol 1 v1\PIXELCHARACTERSvol01-artassets\MAGE-artassets\magePORTRAIT\magePORTRAITrigh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3"/>
          <a:stretch/>
        </p:blipFill>
        <p:spPr bwMode="auto">
          <a:xfrm>
            <a:off x="2422322" y="1523145"/>
            <a:ext cx="2520416" cy="21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87847" y="1537477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뿌셔뿌셔</a:t>
            </a:r>
            <a:endParaRPr lang="ko-KR" altLang="en-US" sz="5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670988" y="2323343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게임시작</a:t>
            </a:r>
            <a:endParaRPr lang="ko-KR" altLang="en-US" sz="15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670988" y="2643631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상점</a:t>
            </a:r>
            <a:endParaRPr lang="ko-KR" altLang="en-US" sz="15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674956" y="2966826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랭킹</a:t>
            </a:r>
            <a:endParaRPr lang="ko-KR" altLang="en-US" sz="15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674956" y="3291801"/>
            <a:ext cx="1277277" cy="2803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옵션</a:t>
            </a:r>
            <a:endParaRPr lang="ko-KR" altLang="en-US" sz="1500" dirty="0"/>
          </a:p>
        </p:txBody>
      </p:sp>
      <p:pic>
        <p:nvPicPr>
          <p:cNvPr id="61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36119">
            <a:off x="6648222" y="2885660"/>
            <a:ext cx="1426588" cy="181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6378" y="4231408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옵</a:t>
            </a:r>
            <a:r>
              <a:rPr lang="ko-KR" altLang="en-US" dirty="0"/>
              <a:t>션</a:t>
            </a:r>
            <a:r>
              <a:rPr lang="ko-KR" altLang="en-US" dirty="0" smtClean="0"/>
              <a:t>버튼 누를 시 옵션 팝업창 생성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35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55576" y="715618"/>
            <a:ext cx="1839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II. UI</a:t>
            </a:r>
          </a:p>
          <a:p>
            <a:r>
              <a:rPr lang="en-US" altLang="ko-KR" dirty="0" smtClean="0"/>
              <a:t> x</a:t>
            </a:r>
            <a:r>
              <a:rPr lang="en-US" altLang="ko-KR" dirty="0"/>
              <a:t>v</a:t>
            </a:r>
            <a:r>
              <a:rPr lang="en-US" altLang="ko-KR" dirty="0" smtClean="0"/>
              <a:t>. </a:t>
            </a:r>
            <a:r>
              <a:rPr lang="ko-KR" altLang="en-US" dirty="0" smtClean="0"/>
              <a:t>랭킹 팝업창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2137934" y="1424064"/>
            <a:ext cx="5452620" cy="2381665"/>
            <a:chOff x="1772417" y="2466382"/>
            <a:chExt cx="6192688" cy="3746334"/>
          </a:xfrm>
        </p:grpSpPr>
        <p:sp>
          <p:nvSpPr>
            <p:cNvPr id="30" name="모서리가 둥근 직사각형 29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직사각형 40"/>
          <p:cNvSpPr/>
          <p:nvPr/>
        </p:nvSpPr>
        <p:spPr>
          <a:xfrm>
            <a:off x="2422322" y="1537478"/>
            <a:ext cx="4680520" cy="215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 descr="C:\Users\Sungwoo Kim\Downloads\Pixel Characters Collection Vol 1 v1\PIXELCHARACTERSvol01-artassets\MAGE-artassets\mageATTACKright\mageATTACKright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6" t="27474" r="41822" b="4143"/>
          <a:stretch/>
        </p:blipFill>
        <p:spPr bwMode="auto">
          <a:xfrm>
            <a:off x="2926378" y="2854099"/>
            <a:ext cx="578548" cy="7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기획서\작업중\작업중\작업중\Pixel Characters Collection Vol 1 v1\PIXELCHARACTERSvol01-artassets\MAGE-artassets\magePORTRAIT\magePORTRAITrigh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3"/>
          <a:stretch/>
        </p:blipFill>
        <p:spPr bwMode="auto">
          <a:xfrm>
            <a:off x="2422322" y="1523145"/>
            <a:ext cx="2520416" cy="21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87847" y="1537477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뿌셔뿌셔</a:t>
            </a:r>
            <a:endParaRPr lang="ko-KR" altLang="en-US" sz="5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670988" y="2323343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게임시작</a:t>
            </a:r>
            <a:endParaRPr lang="ko-KR" altLang="en-US" sz="15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670988" y="2643631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상점</a:t>
            </a:r>
            <a:endParaRPr lang="ko-KR" altLang="en-US" sz="15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674956" y="2966826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랭킹</a:t>
            </a:r>
            <a:endParaRPr lang="ko-KR" altLang="en-US" sz="15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674956" y="3291801"/>
            <a:ext cx="1277277" cy="280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옵션</a:t>
            </a:r>
            <a:endParaRPr lang="ko-KR" altLang="en-US" sz="1500" dirty="0"/>
          </a:p>
        </p:txBody>
      </p:sp>
      <p:sp>
        <p:nvSpPr>
          <p:cNvPr id="3" name="직사각형 2"/>
          <p:cNvSpPr/>
          <p:nvPr/>
        </p:nvSpPr>
        <p:spPr>
          <a:xfrm>
            <a:off x="2422322" y="1537478"/>
            <a:ext cx="4680520" cy="2146842"/>
          </a:xfrm>
          <a:prstGeom prst="rect">
            <a:avLst/>
          </a:prstGeom>
          <a:solidFill>
            <a:schemeClr val="tx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38310" y="3809368"/>
            <a:ext cx="7673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환경설정 창에서는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배경음악과 효과음 그리고 언어변경이 가능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누를 시 환경설정 내용을 적용하며 환경설정 팝업창을 닫는다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[X] </a:t>
            </a:r>
            <a:r>
              <a:rPr lang="ko-KR" altLang="en-US" dirty="0" smtClean="0"/>
              <a:t>버튼을 누를 시 환경설정 팝업창을 닫는다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51920" y="1679624"/>
            <a:ext cx="2088232" cy="189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42038" y="17313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0743" y="1727871"/>
            <a:ext cx="348425" cy="283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95938" y="2166724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배경음악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효과음</a:t>
            </a:r>
            <a:endParaRPr lang="en-US" altLang="ko-KR" sz="12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76056" y="2180189"/>
            <a:ext cx="598898" cy="2050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ON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076056" y="2463537"/>
            <a:ext cx="598898" cy="205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OFF</a:t>
            </a:r>
            <a:endParaRPr lang="ko-KR" altLang="en-US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071863" y="2854100"/>
            <a:ext cx="724292" cy="183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한국</a:t>
            </a:r>
            <a:r>
              <a:rPr lang="ko-KR" altLang="en-US" sz="1200" dirty="0"/>
              <a:t>어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980918" y="2854100"/>
            <a:ext cx="724292" cy="18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English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4499992" y="3229068"/>
            <a:ext cx="792088" cy="258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07504" y="10704"/>
            <a:ext cx="2962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시스템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43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1867" y="2319337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8144" y="103312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개요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361466" y="1764233"/>
            <a:ext cx="288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63229" y="2196281"/>
            <a:ext cx="2079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진행 방식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콘텐트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83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91954" y="998166"/>
            <a:ext cx="5452620" cy="2854299"/>
            <a:chOff x="1772417" y="2466382"/>
            <a:chExt cx="6192688" cy="3746334"/>
          </a:xfrm>
        </p:grpSpPr>
        <p:sp>
          <p:nvSpPr>
            <p:cNvPr id="5" name="모서리가 둥근 직사각형 4"/>
            <p:cNvSpPr/>
            <p:nvPr/>
          </p:nvSpPr>
          <p:spPr>
            <a:xfrm rot="16200000">
              <a:off x="2995594" y="1243205"/>
              <a:ext cx="3746334" cy="6192688"/>
            </a:xfrm>
            <a:prstGeom prst="roundRect">
              <a:avLst>
                <a:gd name="adj" fmla="val 7849"/>
              </a:avLst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7"/>
            <p:cNvSpPr/>
            <p:nvPr/>
          </p:nvSpPr>
          <p:spPr>
            <a:xfrm rot="16200000">
              <a:off x="7272932" y="4191253"/>
              <a:ext cx="864096" cy="2614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연결선: 구부러짐 78"/>
            <p:cNvCxnSpPr/>
            <p:nvPr/>
          </p:nvCxnSpPr>
          <p:spPr>
            <a:xfrm rot="5400000">
              <a:off x="7602155" y="3213963"/>
              <a:ext cx="205649" cy="98376"/>
            </a:xfrm>
            <a:prstGeom prst="curvedConnector3">
              <a:avLst>
                <a:gd name="adj1" fmla="val -9277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 rot="16200000">
              <a:off x="7571788" y="5488978"/>
              <a:ext cx="298407" cy="147539"/>
              <a:chOff x="7704980" y="1708855"/>
              <a:chExt cx="298407" cy="147539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7704980" y="1708855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7704980" y="1780863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7704980" y="1856394"/>
                <a:ext cx="29840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직사각형 43"/>
          <p:cNvSpPr/>
          <p:nvPr/>
        </p:nvSpPr>
        <p:spPr>
          <a:xfrm>
            <a:off x="2376342" y="1111578"/>
            <a:ext cx="4680520" cy="2582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ungwoo Kim\Downloads\Pixel Characters Collection Vol 1 v1\PIXELCHARACTERSvol01-artassets\MAGE-artassets\mageATTACKright\mageATTACKright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6" t="27474" r="41822" b="4143"/>
          <a:stretch/>
        </p:blipFill>
        <p:spPr bwMode="auto">
          <a:xfrm>
            <a:off x="2880398" y="2452500"/>
            <a:ext cx="578548" cy="89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6192766" y="1841486"/>
            <a:ext cx="504056" cy="1631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오른쪽 화살표 48"/>
          <p:cNvSpPr/>
          <p:nvPr/>
        </p:nvSpPr>
        <p:spPr>
          <a:xfrm rot="10800000">
            <a:off x="3528470" y="2188996"/>
            <a:ext cx="2520280" cy="6795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619207" y="4212505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시간이 지날수록 벽이 점점 가까이 온다</a:t>
            </a:r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504" y="10704"/>
            <a:ext cx="25138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개요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96371" y="1841486"/>
            <a:ext cx="360493" cy="1631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893" y="788413"/>
            <a:ext cx="16498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I. </a:t>
            </a:r>
            <a:r>
              <a:rPr lang="ko-KR" altLang="en-US" sz="1500" b="1" dirty="0" smtClean="0"/>
              <a:t>게임 진행 방식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9655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878049" y="4586314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점점 다가오는 벽을 </a:t>
            </a:r>
            <a:r>
              <a:rPr lang="ko-KR" altLang="en-US" dirty="0" err="1" smtClean="0"/>
              <a:t>텝하여</a:t>
            </a:r>
            <a:r>
              <a:rPr lang="ko-KR" altLang="en-US" dirty="0" smtClean="0"/>
              <a:t> 부숴라 </a:t>
            </a:r>
            <a:r>
              <a:rPr lang="en-US" altLang="ko-KR" dirty="0" smtClean="0"/>
              <a:t>!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097945" y="1007812"/>
            <a:ext cx="5452620" cy="3509327"/>
            <a:chOff x="2062770" y="949505"/>
            <a:chExt cx="5452620" cy="3509327"/>
          </a:xfrm>
        </p:grpSpPr>
        <p:grpSp>
          <p:nvGrpSpPr>
            <p:cNvPr id="4" name="그룹 3"/>
            <p:cNvGrpSpPr/>
            <p:nvPr/>
          </p:nvGrpSpPr>
          <p:grpSpPr>
            <a:xfrm>
              <a:off x="2062770" y="949505"/>
              <a:ext cx="5452620" cy="2853416"/>
              <a:chOff x="1772417" y="2466382"/>
              <a:chExt cx="6192688" cy="3746334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그룹 9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29" name="직선 연결선 28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직사각형 43"/>
            <p:cNvSpPr/>
            <p:nvPr/>
          </p:nvSpPr>
          <p:spPr>
            <a:xfrm>
              <a:off x="2347158" y="1062916"/>
              <a:ext cx="4680520" cy="2581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163582" y="1792826"/>
              <a:ext cx="504056" cy="163052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2" descr="C:\Users\Sungwoo Kim\Downloads\Pixel Characters Collection Vol 1 v1\PIXELCHARACTERSvol01-artassets\MAGE-artassets\mageATTACKright\mageATTACKright (8)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13" t="8902"/>
            <a:stretch/>
          </p:blipFill>
          <p:spPr bwMode="auto">
            <a:xfrm>
              <a:off x="2643490" y="2140338"/>
              <a:ext cx="2043928" cy="128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Sungwoo Kim\Downloads\Pixel Characters Collection Vol 1 v1\PIXELCHARACTERSvol01-artassets\MAGE-artassets\mageIMPACTeffect\mageIMPACTeffect (9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638" y="1983337"/>
              <a:ext cx="533972" cy="503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Sungwoo Kim\Downloads\Pixel Characters Collection Vol 1 v1\PIXELCHARACTERSvol01-artassets\MAGE-artassets\mageIMPACTeffect\mageIMPACTeffect (6)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6733" y="2434677"/>
              <a:ext cx="781140" cy="736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자유형 1"/>
            <p:cNvSpPr/>
            <p:nvPr/>
          </p:nvSpPr>
          <p:spPr>
            <a:xfrm>
              <a:off x="5591897" y="1920443"/>
              <a:ext cx="654944" cy="1420955"/>
            </a:xfrm>
            <a:custGeom>
              <a:avLst/>
              <a:gdLst>
                <a:gd name="connsiteX0" fmla="*/ 332215 w 654944"/>
                <a:gd name="connsiteY0" fmla="*/ 0 h 1506071"/>
                <a:gd name="connsiteX1" fmla="*/ 108097 w 654944"/>
                <a:gd name="connsiteY1" fmla="*/ 89647 h 1506071"/>
                <a:gd name="connsiteX2" fmla="*/ 72238 w 654944"/>
                <a:gd name="connsiteY2" fmla="*/ 125506 h 1506071"/>
                <a:gd name="connsiteX3" fmla="*/ 27415 w 654944"/>
                <a:gd name="connsiteY3" fmla="*/ 152400 h 1506071"/>
                <a:gd name="connsiteX4" fmla="*/ 521 w 654944"/>
                <a:gd name="connsiteY4" fmla="*/ 206189 h 1506071"/>
                <a:gd name="connsiteX5" fmla="*/ 27415 w 654944"/>
                <a:gd name="connsiteY5" fmla="*/ 224118 h 1506071"/>
                <a:gd name="connsiteX6" fmla="*/ 90168 w 654944"/>
                <a:gd name="connsiteY6" fmla="*/ 251012 h 1506071"/>
                <a:gd name="connsiteX7" fmla="*/ 152921 w 654944"/>
                <a:gd name="connsiteY7" fmla="*/ 286871 h 1506071"/>
                <a:gd name="connsiteX8" fmla="*/ 170850 w 654944"/>
                <a:gd name="connsiteY8" fmla="*/ 313765 h 1506071"/>
                <a:gd name="connsiteX9" fmla="*/ 188780 w 654944"/>
                <a:gd name="connsiteY9" fmla="*/ 331695 h 1506071"/>
                <a:gd name="connsiteX10" fmla="*/ 224638 w 654944"/>
                <a:gd name="connsiteY10" fmla="*/ 385483 h 1506071"/>
                <a:gd name="connsiteX11" fmla="*/ 215674 w 654944"/>
                <a:gd name="connsiteY11" fmla="*/ 421342 h 1506071"/>
                <a:gd name="connsiteX12" fmla="*/ 197744 w 654944"/>
                <a:gd name="connsiteY12" fmla="*/ 439271 h 1506071"/>
                <a:gd name="connsiteX13" fmla="*/ 179815 w 654944"/>
                <a:gd name="connsiteY13" fmla="*/ 466165 h 1506071"/>
                <a:gd name="connsiteX14" fmla="*/ 206709 w 654944"/>
                <a:gd name="connsiteY14" fmla="*/ 519953 h 1506071"/>
                <a:gd name="connsiteX15" fmla="*/ 251533 w 654944"/>
                <a:gd name="connsiteY15" fmla="*/ 537883 h 1506071"/>
                <a:gd name="connsiteX16" fmla="*/ 278427 w 654944"/>
                <a:gd name="connsiteY16" fmla="*/ 564777 h 1506071"/>
                <a:gd name="connsiteX17" fmla="*/ 394968 w 654944"/>
                <a:gd name="connsiteY17" fmla="*/ 600636 h 1506071"/>
                <a:gd name="connsiteX18" fmla="*/ 475650 w 654944"/>
                <a:gd name="connsiteY18" fmla="*/ 627530 h 1506071"/>
                <a:gd name="connsiteX19" fmla="*/ 547368 w 654944"/>
                <a:gd name="connsiteY19" fmla="*/ 636495 h 1506071"/>
                <a:gd name="connsiteX20" fmla="*/ 583227 w 654944"/>
                <a:gd name="connsiteY20" fmla="*/ 645459 h 1506071"/>
                <a:gd name="connsiteX21" fmla="*/ 520474 w 654944"/>
                <a:gd name="connsiteY21" fmla="*/ 672353 h 1506071"/>
                <a:gd name="connsiteX22" fmla="*/ 430827 w 654944"/>
                <a:gd name="connsiteY22" fmla="*/ 690283 h 1506071"/>
                <a:gd name="connsiteX23" fmla="*/ 323250 w 654944"/>
                <a:gd name="connsiteY23" fmla="*/ 708212 h 1506071"/>
                <a:gd name="connsiteX24" fmla="*/ 287391 w 654944"/>
                <a:gd name="connsiteY24" fmla="*/ 717177 h 1506071"/>
                <a:gd name="connsiteX25" fmla="*/ 197744 w 654944"/>
                <a:gd name="connsiteY25" fmla="*/ 735106 h 1506071"/>
                <a:gd name="connsiteX26" fmla="*/ 188780 w 654944"/>
                <a:gd name="connsiteY26" fmla="*/ 762000 h 1506071"/>
                <a:gd name="connsiteX27" fmla="*/ 233603 w 654944"/>
                <a:gd name="connsiteY27" fmla="*/ 779930 h 1506071"/>
                <a:gd name="connsiteX28" fmla="*/ 296356 w 654944"/>
                <a:gd name="connsiteY28" fmla="*/ 806824 h 1506071"/>
                <a:gd name="connsiteX29" fmla="*/ 341180 w 654944"/>
                <a:gd name="connsiteY29" fmla="*/ 815789 h 1506071"/>
                <a:gd name="connsiteX30" fmla="*/ 377038 w 654944"/>
                <a:gd name="connsiteY30" fmla="*/ 824753 h 1506071"/>
                <a:gd name="connsiteX31" fmla="*/ 484615 w 654944"/>
                <a:gd name="connsiteY31" fmla="*/ 860612 h 1506071"/>
                <a:gd name="connsiteX32" fmla="*/ 520474 w 654944"/>
                <a:gd name="connsiteY32" fmla="*/ 878542 h 1506071"/>
                <a:gd name="connsiteX33" fmla="*/ 547368 w 654944"/>
                <a:gd name="connsiteY33" fmla="*/ 887506 h 1506071"/>
                <a:gd name="connsiteX34" fmla="*/ 556333 w 654944"/>
                <a:gd name="connsiteY34" fmla="*/ 914400 h 1506071"/>
                <a:gd name="connsiteX35" fmla="*/ 529438 w 654944"/>
                <a:gd name="connsiteY35" fmla="*/ 941295 h 1506071"/>
                <a:gd name="connsiteX36" fmla="*/ 484615 w 654944"/>
                <a:gd name="connsiteY36" fmla="*/ 959224 h 1506071"/>
                <a:gd name="connsiteX37" fmla="*/ 448756 w 654944"/>
                <a:gd name="connsiteY37" fmla="*/ 977153 h 1506071"/>
                <a:gd name="connsiteX38" fmla="*/ 412897 w 654944"/>
                <a:gd name="connsiteY38" fmla="*/ 1021977 h 1506071"/>
                <a:gd name="connsiteX39" fmla="*/ 403933 w 654944"/>
                <a:gd name="connsiteY39" fmla="*/ 1048871 h 1506071"/>
                <a:gd name="connsiteX40" fmla="*/ 421862 w 654944"/>
                <a:gd name="connsiteY40" fmla="*/ 1129553 h 1506071"/>
                <a:gd name="connsiteX41" fmla="*/ 448756 w 654944"/>
                <a:gd name="connsiteY41" fmla="*/ 1147483 h 1506071"/>
                <a:gd name="connsiteX42" fmla="*/ 466685 w 654944"/>
                <a:gd name="connsiteY42" fmla="*/ 1174377 h 1506071"/>
                <a:gd name="connsiteX43" fmla="*/ 412897 w 654944"/>
                <a:gd name="connsiteY43" fmla="*/ 1237130 h 1506071"/>
                <a:gd name="connsiteX44" fmla="*/ 394968 w 654944"/>
                <a:gd name="connsiteY44" fmla="*/ 1264024 h 1506071"/>
                <a:gd name="connsiteX45" fmla="*/ 430827 w 654944"/>
                <a:gd name="connsiteY45" fmla="*/ 1290918 h 1506071"/>
                <a:gd name="connsiteX46" fmla="*/ 520474 w 654944"/>
                <a:gd name="connsiteY46" fmla="*/ 1326777 h 1506071"/>
                <a:gd name="connsiteX47" fmla="*/ 556333 w 654944"/>
                <a:gd name="connsiteY47" fmla="*/ 1344706 h 1506071"/>
                <a:gd name="connsiteX48" fmla="*/ 592191 w 654944"/>
                <a:gd name="connsiteY48" fmla="*/ 1353671 h 1506071"/>
                <a:gd name="connsiteX49" fmla="*/ 654944 w 654944"/>
                <a:gd name="connsiteY49" fmla="*/ 1371600 h 1506071"/>
                <a:gd name="connsiteX50" fmla="*/ 610121 w 654944"/>
                <a:gd name="connsiteY50" fmla="*/ 1389530 h 1506071"/>
                <a:gd name="connsiteX51" fmla="*/ 475650 w 654944"/>
                <a:gd name="connsiteY51" fmla="*/ 1407459 h 1506071"/>
                <a:gd name="connsiteX52" fmla="*/ 484615 w 654944"/>
                <a:gd name="connsiteY52" fmla="*/ 1443318 h 1506071"/>
                <a:gd name="connsiteX53" fmla="*/ 520474 w 654944"/>
                <a:gd name="connsiteY53" fmla="*/ 1452283 h 1506071"/>
                <a:gd name="connsiteX54" fmla="*/ 556333 w 654944"/>
                <a:gd name="connsiteY54" fmla="*/ 1470212 h 1506071"/>
                <a:gd name="connsiteX55" fmla="*/ 511509 w 654944"/>
                <a:gd name="connsiteY55" fmla="*/ 1488142 h 1506071"/>
                <a:gd name="connsiteX56" fmla="*/ 475650 w 654944"/>
                <a:gd name="connsiteY56" fmla="*/ 1506071 h 1506071"/>
                <a:gd name="connsiteX57" fmla="*/ 511509 w 654944"/>
                <a:gd name="connsiteY57" fmla="*/ 1497106 h 1506071"/>
                <a:gd name="connsiteX58" fmla="*/ 538403 w 654944"/>
                <a:gd name="connsiteY58" fmla="*/ 1479177 h 150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4944" h="1506071">
                  <a:moveTo>
                    <a:pt x="332215" y="0"/>
                  </a:moveTo>
                  <a:cubicBezTo>
                    <a:pt x="235178" y="19408"/>
                    <a:pt x="249454" y="13079"/>
                    <a:pt x="108097" y="89647"/>
                  </a:cubicBezTo>
                  <a:cubicBezTo>
                    <a:pt x="93233" y="97698"/>
                    <a:pt x="85581" y="115128"/>
                    <a:pt x="72238" y="125506"/>
                  </a:cubicBezTo>
                  <a:cubicBezTo>
                    <a:pt x="58484" y="136203"/>
                    <a:pt x="42356" y="143435"/>
                    <a:pt x="27415" y="152400"/>
                  </a:cubicBezTo>
                  <a:cubicBezTo>
                    <a:pt x="23640" y="158063"/>
                    <a:pt x="-4119" y="194590"/>
                    <a:pt x="521" y="206189"/>
                  </a:cubicBezTo>
                  <a:cubicBezTo>
                    <a:pt x="4523" y="216192"/>
                    <a:pt x="18060" y="218773"/>
                    <a:pt x="27415" y="224118"/>
                  </a:cubicBezTo>
                  <a:cubicBezTo>
                    <a:pt x="86883" y="258099"/>
                    <a:pt x="39879" y="229459"/>
                    <a:pt x="90168" y="251012"/>
                  </a:cubicBezTo>
                  <a:cubicBezTo>
                    <a:pt x="122013" y="264660"/>
                    <a:pt x="125912" y="268866"/>
                    <a:pt x="152921" y="286871"/>
                  </a:cubicBezTo>
                  <a:cubicBezTo>
                    <a:pt x="158897" y="295836"/>
                    <a:pt x="164119" y="305352"/>
                    <a:pt x="170850" y="313765"/>
                  </a:cubicBezTo>
                  <a:cubicBezTo>
                    <a:pt x="176130" y="320365"/>
                    <a:pt x="183709" y="324933"/>
                    <a:pt x="188780" y="331695"/>
                  </a:cubicBezTo>
                  <a:cubicBezTo>
                    <a:pt x="201709" y="348934"/>
                    <a:pt x="224638" y="385483"/>
                    <a:pt x="224638" y="385483"/>
                  </a:cubicBezTo>
                  <a:cubicBezTo>
                    <a:pt x="221650" y="397436"/>
                    <a:pt x="221184" y="410322"/>
                    <a:pt x="215674" y="421342"/>
                  </a:cubicBezTo>
                  <a:cubicBezTo>
                    <a:pt x="211894" y="428902"/>
                    <a:pt x="203024" y="432671"/>
                    <a:pt x="197744" y="439271"/>
                  </a:cubicBezTo>
                  <a:cubicBezTo>
                    <a:pt x="191013" y="447684"/>
                    <a:pt x="185791" y="457200"/>
                    <a:pt x="179815" y="466165"/>
                  </a:cubicBezTo>
                  <a:cubicBezTo>
                    <a:pt x="188780" y="484094"/>
                    <a:pt x="192535" y="505779"/>
                    <a:pt x="206709" y="519953"/>
                  </a:cubicBezTo>
                  <a:cubicBezTo>
                    <a:pt x="218088" y="531332"/>
                    <a:pt x="237887" y="529354"/>
                    <a:pt x="251533" y="537883"/>
                  </a:cubicBezTo>
                  <a:cubicBezTo>
                    <a:pt x="262284" y="544602"/>
                    <a:pt x="267344" y="558620"/>
                    <a:pt x="278427" y="564777"/>
                  </a:cubicBezTo>
                  <a:cubicBezTo>
                    <a:pt x="292550" y="572623"/>
                    <a:pt x="383458" y="597039"/>
                    <a:pt x="394968" y="600636"/>
                  </a:cubicBezTo>
                  <a:cubicBezTo>
                    <a:pt x="422026" y="609092"/>
                    <a:pt x="448055" y="621037"/>
                    <a:pt x="475650" y="627530"/>
                  </a:cubicBezTo>
                  <a:cubicBezTo>
                    <a:pt x="499102" y="633048"/>
                    <a:pt x="523604" y="632534"/>
                    <a:pt x="547368" y="636495"/>
                  </a:cubicBezTo>
                  <a:cubicBezTo>
                    <a:pt x="559521" y="638520"/>
                    <a:pt x="571274" y="642471"/>
                    <a:pt x="583227" y="645459"/>
                  </a:cubicBezTo>
                  <a:cubicBezTo>
                    <a:pt x="560230" y="656958"/>
                    <a:pt x="544975" y="666699"/>
                    <a:pt x="520474" y="672353"/>
                  </a:cubicBezTo>
                  <a:cubicBezTo>
                    <a:pt x="490780" y="679205"/>
                    <a:pt x="459738" y="680647"/>
                    <a:pt x="430827" y="690283"/>
                  </a:cubicBezTo>
                  <a:cubicBezTo>
                    <a:pt x="378262" y="707804"/>
                    <a:pt x="413325" y="698203"/>
                    <a:pt x="323250" y="708212"/>
                  </a:cubicBezTo>
                  <a:cubicBezTo>
                    <a:pt x="311297" y="711200"/>
                    <a:pt x="299513" y="714973"/>
                    <a:pt x="287391" y="717177"/>
                  </a:cubicBezTo>
                  <a:cubicBezTo>
                    <a:pt x="196737" y="733660"/>
                    <a:pt x="252978" y="716696"/>
                    <a:pt x="197744" y="735106"/>
                  </a:cubicBezTo>
                  <a:cubicBezTo>
                    <a:pt x="194756" y="744071"/>
                    <a:pt x="182877" y="754621"/>
                    <a:pt x="188780" y="762000"/>
                  </a:cubicBezTo>
                  <a:cubicBezTo>
                    <a:pt x="198833" y="774566"/>
                    <a:pt x="218898" y="773394"/>
                    <a:pt x="233603" y="779930"/>
                  </a:cubicBezTo>
                  <a:cubicBezTo>
                    <a:pt x="266584" y="794588"/>
                    <a:pt x="264795" y="798934"/>
                    <a:pt x="296356" y="806824"/>
                  </a:cubicBezTo>
                  <a:cubicBezTo>
                    <a:pt x="311138" y="810520"/>
                    <a:pt x="326306" y="812484"/>
                    <a:pt x="341180" y="815789"/>
                  </a:cubicBezTo>
                  <a:cubicBezTo>
                    <a:pt x="353207" y="818462"/>
                    <a:pt x="365085" y="821765"/>
                    <a:pt x="377038" y="824753"/>
                  </a:cubicBezTo>
                  <a:cubicBezTo>
                    <a:pt x="457900" y="865185"/>
                    <a:pt x="357591" y="818271"/>
                    <a:pt x="484615" y="860612"/>
                  </a:cubicBezTo>
                  <a:cubicBezTo>
                    <a:pt x="497293" y="864838"/>
                    <a:pt x="508191" y="873278"/>
                    <a:pt x="520474" y="878542"/>
                  </a:cubicBezTo>
                  <a:cubicBezTo>
                    <a:pt x="529159" y="882264"/>
                    <a:pt x="538403" y="884518"/>
                    <a:pt x="547368" y="887506"/>
                  </a:cubicBezTo>
                  <a:cubicBezTo>
                    <a:pt x="550356" y="896471"/>
                    <a:pt x="559321" y="905435"/>
                    <a:pt x="556333" y="914400"/>
                  </a:cubicBezTo>
                  <a:cubicBezTo>
                    <a:pt x="552324" y="926428"/>
                    <a:pt x="540189" y="934575"/>
                    <a:pt x="529438" y="941295"/>
                  </a:cubicBezTo>
                  <a:cubicBezTo>
                    <a:pt x="515792" y="949824"/>
                    <a:pt x="499320" y="952689"/>
                    <a:pt x="484615" y="959224"/>
                  </a:cubicBezTo>
                  <a:cubicBezTo>
                    <a:pt x="472403" y="964651"/>
                    <a:pt x="460709" y="971177"/>
                    <a:pt x="448756" y="977153"/>
                  </a:cubicBezTo>
                  <a:cubicBezTo>
                    <a:pt x="432082" y="993828"/>
                    <a:pt x="424204" y="999362"/>
                    <a:pt x="412897" y="1021977"/>
                  </a:cubicBezTo>
                  <a:cubicBezTo>
                    <a:pt x="408671" y="1030429"/>
                    <a:pt x="406921" y="1039906"/>
                    <a:pt x="403933" y="1048871"/>
                  </a:cubicBezTo>
                  <a:cubicBezTo>
                    <a:pt x="404025" y="1049425"/>
                    <a:pt x="412569" y="1117936"/>
                    <a:pt x="421862" y="1129553"/>
                  </a:cubicBezTo>
                  <a:cubicBezTo>
                    <a:pt x="428593" y="1137966"/>
                    <a:pt x="439791" y="1141506"/>
                    <a:pt x="448756" y="1147483"/>
                  </a:cubicBezTo>
                  <a:cubicBezTo>
                    <a:pt x="454732" y="1156448"/>
                    <a:pt x="466685" y="1163603"/>
                    <a:pt x="466685" y="1174377"/>
                  </a:cubicBezTo>
                  <a:cubicBezTo>
                    <a:pt x="466685" y="1205142"/>
                    <a:pt x="431931" y="1222854"/>
                    <a:pt x="412897" y="1237130"/>
                  </a:cubicBezTo>
                  <a:cubicBezTo>
                    <a:pt x="406921" y="1246095"/>
                    <a:pt x="391561" y="1253803"/>
                    <a:pt x="394968" y="1264024"/>
                  </a:cubicBezTo>
                  <a:cubicBezTo>
                    <a:pt x="399693" y="1278198"/>
                    <a:pt x="418015" y="1283231"/>
                    <a:pt x="430827" y="1290918"/>
                  </a:cubicBezTo>
                  <a:cubicBezTo>
                    <a:pt x="516817" y="1342512"/>
                    <a:pt x="452149" y="1301155"/>
                    <a:pt x="520474" y="1326777"/>
                  </a:cubicBezTo>
                  <a:cubicBezTo>
                    <a:pt x="532987" y="1331469"/>
                    <a:pt x="543820" y="1340014"/>
                    <a:pt x="556333" y="1344706"/>
                  </a:cubicBezTo>
                  <a:cubicBezTo>
                    <a:pt x="567869" y="1349032"/>
                    <a:pt x="580345" y="1350286"/>
                    <a:pt x="592191" y="1353671"/>
                  </a:cubicBezTo>
                  <a:cubicBezTo>
                    <a:pt x="682166" y="1379379"/>
                    <a:pt x="542910" y="1343594"/>
                    <a:pt x="654944" y="1371600"/>
                  </a:cubicBezTo>
                  <a:cubicBezTo>
                    <a:pt x="640003" y="1377577"/>
                    <a:pt x="625968" y="1386733"/>
                    <a:pt x="610121" y="1389530"/>
                  </a:cubicBezTo>
                  <a:cubicBezTo>
                    <a:pt x="423646" y="1422438"/>
                    <a:pt x="554927" y="1381035"/>
                    <a:pt x="475650" y="1407459"/>
                  </a:cubicBezTo>
                  <a:cubicBezTo>
                    <a:pt x="478638" y="1419412"/>
                    <a:pt x="475903" y="1434606"/>
                    <a:pt x="484615" y="1443318"/>
                  </a:cubicBezTo>
                  <a:cubicBezTo>
                    <a:pt x="493327" y="1452030"/>
                    <a:pt x="508938" y="1447957"/>
                    <a:pt x="520474" y="1452283"/>
                  </a:cubicBezTo>
                  <a:cubicBezTo>
                    <a:pt x="532987" y="1456975"/>
                    <a:pt x="544380" y="1464236"/>
                    <a:pt x="556333" y="1470212"/>
                  </a:cubicBezTo>
                  <a:cubicBezTo>
                    <a:pt x="541392" y="1476189"/>
                    <a:pt x="527189" y="1484524"/>
                    <a:pt x="511509" y="1488142"/>
                  </a:cubicBezTo>
                  <a:cubicBezTo>
                    <a:pt x="446034" y="1503251"/>
                    <a:pt x="406973" y="1488901"/>
                    <a:pt x="475650" y="1506071"/>
                  </a:cubicBezTo>
                  <a:cubicBezTo>
                    <a:pt x="487603" y="1503083"/>
                    <a:pt x="500184" y="1501959"/>
                    <a:pt x="511509" y="1497106"/>
                  </a:cubicBezTo>
                  <a:cubicBezTo>
                    <a:pt x="521412" y="1492862"/>
                    <a:pt x="538403" y="1479177"/>
                    <a:pt x="538403" y="147917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3" name="Picture 5" descr="E:\기획서\작업중\작업중\작업중\사진\20151125_5655170c84c35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4420">
              <a:off x="3344977" y="2749672"/>
              <a:ext cx="1811541" cy="1709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6637875" y="1792826"/>
              <a:ext cx="389805" cy="163052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6363384" y="1913385"/>
              <a:ext cx="548983" cy="1454786"/>
            </a:xfrm>
            <a:custGeom>
              <a:avLst/>
              <a:gdLst>
                <a:gd name="connsiteX0" fmla="*/ 403412 w 548983"/>
                <a:gd name="connsiteY0" fmla="*/ 0 h 1541929"/>
                <a:gd name="connsiteX1" fmla="*/ 197224 w 548983"/>
                <a:gd name="connsiteY1" fmla="*/ 134470 h 1541929"/>
                <a:gd name="connsiteX2" fmla="*/ 152400 w 548983"/>
                <a:gd name="connsiteY2" fmla="*/ 161364 h 1541929"/>
                <a:gd name="connsiteX3" fmla="*/ 107577 w 548983"/>
                <a:gd name="connsiteY3" fmla="*/ 170329 h 1541929"/>
                <a:gd name="connsiteX4" fmla="*/ 80683 w 548983"/>
                <a:gd name="connsiteY4" fmla="*/ 179294 h 1541929"/>
                <a:gd name="connsiteX5" fmla="*/ 0 w 548983"/>
                <a:gd name="connsiteY5" fmla="*/ 197223 h 1541929"/>
                <a:gd name="connsiteX6" fmla="*/ 35859 w 548983"/>
                <a:gd name="connsiteY6" fmla="*/ 215153 h 1541929"/>
                <a:gd name="connsiteX7" fmla="*/ 62753 w 548983"/>
                <a:gd name="connsiteY7" fmla="*/ 224117 h 1541929"/>
                <a:gd name="connsiteX8" fmla="*/ 170330 w 548983"/>
                <a:gd name="connsiteY8" fmla="*/ 242047 h 1541929"/>
                <a:gd name="connsiteX9" fmla="*/ 242048 w 548983"/>
                <a:gd name="connsiteY9" fmla="*/ 268941 h 1541929"/>
                <a:gd name="connsiteX10" fmla="*/ 268942 w 548983"/>
                <a:gd name="connsiteY10" fmla="*/ 295835 h 1541929"/>
                <a:gd name="connsiteX11" fmla="*/ 259977 w 548983"/>
                <a:gd name="connsiteY11" fmla="*/ 349623 h 1541929"/>
                <a:gd name="connsiteX12" fmla="*/ 224118 w 548983"/>
                <a:gd name="connsiteY12" fmla="*/ 430306 h 1541929"/>
                <a:gd name="connsiteX13" fmla="*/ 215153 w 548983"/>
                <a:gd name="connsiteY13" fmla="*/ 457200 h 1541929"/>
                <a:gd name="connsiteX14" fmla="*/ 179295 w 548983"/>
                <a:gd name="connsiteY14" fmla="*/ 493059 h 1541929"/>
                <a:gd name="connsiteX15" fmla="*/ 152400 w 548983"/>
                <a:gd name="connsiteY15" fmla="*/ 555811 h 1541929"/>
                <a:gd name="connsiteX16" fmla="*/ 206189 w 548983"/>
                <a:gd name="connsiteY16" fmla="*/ 609600 h 1541929"/>
                <a:gd name="connsiteX17" fmla="*/ 242048 w 548983"/>
                <a:gd name="connsiteY17" fmla="*/ 618564 h 1541929"/>
                <a:gd name="connsiteX18" fmla="*/ 313765 w 548983"/>
                <a:gd name="connsiteY18" fmla="*/ 654423 h 1541929"/>
                <a:gd name="connsiteX19" fmla="*/ 367553 w 548983"/>
                <a:gd name="connsiteY19" fmla="*/ 681317 h 1541929"/>
                <a:gd name="connsiteX20" fmla="*/ 385483 w 548983"/>
                <a:gd name="connsiteY20" fmla="*/ 699247 h 1541929"/>
                <a:gd name="connsiteX21" fmla="*/ 367553 w 548983"/>
                <a:gd name="connsiteY21" fmla="*/ 735106 h 1541929"/>
                <a:gd name="connsiteX22" fmla="*/ 304800 w 548983"/>
                <a:gd name="connsiteY22" fmla="*/ 762000 h 1541929"/>
                <a:gd name="connsiteX23" fmla="*/ 304800 w 548983"/>
                <a:gd name="connsiteY23" fmla="*/ 815788 h 1541929"/>
                <a:gd name="connsiteX24" fmla="*/ 340659 w 548983"/>
                <a:gd name="connsiteY24" fmla="*/ 833717 h 1541929"/>
                <a:gd name="connsiteX25" fmla="*/ 394448 w 548983"/>
                <a:gd name="connsiteY25" fmla="*/ 851647 h 1541929"/>
                <a:gd name="connsiteX26" fmla="*/ 519953 w 548983"/>
                <a:gd name="connsiteY26" fmla="*/ 869576 h 1541929"/>
                <a:gd name="connsiteX27" fmla="*/ 510989 w 548983"/>
                <a:gd name="connsiteY27" fmla="*/ 905435 h 1541929"/>
                <a:gd name="connsiteX28" fmla="*/ 394448 w 548983"/>
                <a:gd name="connsiteY28" fmla="*/ 941294 h 1541929"/>
                <a:gd name="connsiteX29" fmla="*/ 340659 w 548983"/>
                <a:gd name="connsiteY29" fmla="*/ 986117 h 1541929"/>
                <a:gd name="connsiteX30" fmla="*/ 322730 w 548983"/>
                <a:gd name="connsiteY30" fmla="*/ 1039906 h 1541929"/>
                <a:gd name="connsiteX31" fmla="*/ 394448 w 548983"/>
                <a:gd name="connsiteY31" fmla="*/ 1084729 h 1541929"/>
                <a:gd name="connsiteX32" fmla="*/ 421342 w 548983"/>
                <a:gd name="connsiteY32" fmla="*/ 1102659 h 1541929"/>
                <a:gd name="connsiteX33" fmla="*/ 457200 w 548983"/>
                <a:gd name="connsiteY33" fmla="*/ 1111623 h 1541929"/>
                <a:gd name="connsiteX34" fmla="*/ 484095 w 548983"/>
                <a:gd name="connsiteY34" fmla="*/ 1129553 h 1541929"/>
                <a:gd name="connsiteX35" fmla="*/ 510989 w 548983"/>
                <a:gd name="connsiteY35" fmla="*/ 1183341 h 1541929"/>
                <a:gd name="connsiteX36" fmla="*/ 439271 w 548983"/>
                <a:gd name="connsiteY36" fmla="*/ 1228164 h 1541929"/>
                <a:gd name="connsiteX37" fmla="*/ 403412 w 548983"/>
                <a:gd name="connsiteY37" fmla="*/ 1246094 h 1541929"/>
                <a:gd name="connsiteX38" fmla="*/ 358589 w 548983"/>
                <a:gd name="connsiteY38" fmla="*/ 1255059 h 1541929"/>
                <a:gd name="connsiteX39" fmla="*/ 322730 w 548983"/>
                <a:gd name="connsiteY39" fmla="*/ 1264023 h 1541929"/>
                <a:gd name="connsiteX40" fmla="*/ 286871 w 548983"/>
                <a:gd name="connsiteY40" fmla="*/ 1281953 h 1541929"/>
                <a:gd name="connsiteX41" fmla="*/ 251012 w 548983"/>
                <a:gd name="connsiteY41" fmla="*/ 1308847 h 1541929"/>
                <a:gd name="connsiteX42" fmla="*/ 268942 w 548983"/>
                <a:gd name="connsiteY42" fmla="*/ 1335741 h 1541929"/>
                <a:gd name="connsiteX43" fmla="*/ 313765 w 548983"/>
                <a:gd name="connsiteY43" fmla="*/ 1344706 h 1541929"/>
                <a:gd name="connsiteX44" fmla="*/ 340659 w 548983"/>
                <a:gd name="connsiteY44" fmla="*/ 1353670 h 1541929"/>
                <a:gd name="connsiteX45" fmla="*/ 358589 w 548983"/>
                <a:gd name="connsiteY45" fmla="*/ 1371600 h 1541929"/>
                <a:gd name="connsiteX46" fmla="*/ 322730 w 548983"/>
                <a:gd name="connsiteY46" fmla="*/ 1380564 h 1541929"/>
                <a:gd name="connsiteX47" fmla="*/ 295836 w 548983"/>
                <a:gd name="connsiteY47" fmla="*/ 1389529 h 1541929"/>
                <a:gd name="connsiteX48" fmla="*/ 277906 w 548983"/>
                <a:gd name="connsiteY48" fmla="*/ 1407459 h 1541929"/>
                <a:gd name="connsiteX49" fmla="*/ 286871 w 548983"/>
                <a:gd name="connsiteY49" fmla="*/ 1434353 h 1541929"/>
                <a:gd name="connsiteX50" fmla="*/ 313765 w 548983"/>
                <a:gd name="connsiteY50" fmla="*/ 1452282 h 1541929"/>
                <a:gd name="connsiteX51" fmla="*/ 376518 w 548983"/>
                <a:gd name="connsiteY51" fmla="*/ 1470211 h 1541929"/>
                <a:gd name="connsiteX52" fmla="*/ 304800 w 548983"/>
                <a:gd name="connsiteY52" fmla="*/ 1488141 h 1541929"/>
                <a:gd name="connsiteX53" fmla="*/ 251012 w 548983"/>
                <a:gd name="connsiteY53" fmla="*/ 1524000 h 1541929"/>
                <a:gd name="connsiteX54" fmla="*/ 242048 w 548983"/>
                <a:gd name="connsiteY54" fmla="*/ 1541929 h 154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48983" h="1541929">
                  <a:moveTo>
                    <a:pt x="403412" y="0"/>
                  </a:moveTo>
                  <a:cubicBezTo>
                    <a:pt x="289986" y="68056"/>
                    <a:pt x="421950" y="-12090"/>
                    <a:pt x="197224" y="134470"/>
                  </a:cubicBezTo>
                  <a:cubicBezTo>
                    <a:pt x="182629" y="143988"/>
                    <a:pt x="168578" y="154893"/>
                    <a:pt x="152400" y="161364"/>
                  </a:cubicBezTo>
                  <a:cubicBezTo>
                    <a:pt x="138253" y="167023"/>
                    <a:pt x="122359" y="166633"/>
                    <a:pt x="107577" y="170329"/>
                  </a:cubicBezTo>
                  <a:cubicBezTo>
                    <a:pt x="98410" y="172621"/>
                    <a:pt x="89908" y="177244"/>
                    <a:pt x="80683" y="179294"/>
                  </a:cubicBezTo>
                  <a:cubicBezTo>
                    <a:pt x="-13995" y="200334"/>
                    <a:pt x="60551" y="177041"/>
                    <a:pt x="0" y="197223"/>
                  </a:cubicBezTo>
                  <a:cubicBezTo>
                    <a:pt x="11953" y="203200"/>
                    <a:pt x="23576" y="209889"/>
                    <a:pt x="35859" y="215153"/>
                  </a:cubicBezTo>
                  <a:cubicBezTo>
                    <a:pt x="44544" y="218875"/>
                    <a:pt x="53667" y="221521"/>
                    <a:pt x="62753" y="224117"/>
                  </a:cubicBezTo>
                  <a:cubicBezTo>
                    <a:pt x="108826" y="237280"/>
                    <a:pt x="112116" y="234770"/>
                    <a:pt x="170330" y="242047"/>
                  </a:cubicBezTo>
                  <a:cubicBezTo>
                    <a:pt x="188215" y="248008"/>
                    <a:pt x="229792" y="261281"/>
                    <a:pt x="242048" y="268941"/>
                  </a:cubicBezTo>
                  <a:cubicBezTo>
                    <a:pt x="252799" y="275660"/>
                    <a:pt x="259977" y="286870"/>
                    <a:pt x="268942" y="295835"/>
                  </a:cubicBezTo>
                  <a:cubicBezTo>
                    <a:pt x="265954" y="313764"/>
                    <a:pt x="264760" y="332087"/>
                    <a:pt x="259977" y="349623"/>
                  </a:cubicBezTo>
                  <a:cubicBezTo>
                    <a:pt x="249550" y="387856"/>
                    <a:pt x="238893" y="395832"/>
                    <a:pt x="224118" y="430306"/>
                  </a:cubicBezTo>
                  <a:cubicBezTo>
                    <a:pt x="220396" y="438992"/>
                    <a:pt x="220645" y="449510"/>
                    <a:pt x="215153" y="457200"/>
                  </a:cubicBezTo>
                  <a:cubicBezTo>
                    <a:pt x="205328" y="470955"/>
                    <a:pt x="189437" y="479536"/>
                    <a:pt x="179295" y="493059"/>
                  </a:cubicBezTo>
                  <a:cubicBezTo>
                    <a:pt x="166000" y="510785"/>
                    <a:pt x="159325" y="535037"/>
                    <a:pt x="152400" y="555811"/>
                  </a:cubicBezTo>
                  <a:cubicBezTo>
                    <a:pt x="170599" y="583110"/>
                    <a:pt x="172830" y="592921"/>
                    <a:pt x="206189" y="609600"/>
                  </a:cubicBezTo>
                  <a:cubicBezTo>
                    <a:pt x="217209" y="615110"/>
                    <a:pt x="230095" y="615576"/>
                    <a:pt x="242048" y="618564"/>
                  </a:cubicBezTo>
                  <a:cubicBezTo>
                    <a:pt x="265954" y="630517"/>
                    <a:pt x="291527" y="639597"/>
                    <a:pt x="313765" y="654423"/>
                  </a:cubicBezTo>
                  <a:cubicBezTo>
                    <a:pt x="348521" y="677595"/>
                    <a:pt x="330438" y="668946"/>
                    <a:pt x="367553" y="681317"/>
                  </a:cubicBezTo>
                  <a:cubicBezTo>
                    <a:pt x="373530" y="687294"/>
                    <a:pt x="385483" y="690795"/>
                    <a:pt x="385483" y="699247"/>
                  </a:cubicBezTo>
                  <a:cubicBezTo>
                    <a:pt x="385483" y="712611"/>
                    <a:pt x="377003" y="725656"/>
                    <a:pt x="367553" y="735106"/>
                  </a:cubicBezTo>
                  <a:cubicBezTo>
                    <a:pt x="356475" y="746184"/>
                    <a:pt x="320872" y="756643"/>
                    <a:pt x="304800" y="762000"/>
                  </a:cubicBezTo>
                  <a:cubicBezTo>
                    <a:pt x="298824" y="779928"/>
                    <a:pt x="286872" y="797860"/>
                    <a:pt x="304800" y="815788"/>
                  </a:cubicBezTo>
                  <a:cubicBezTo>
                    <a:pt x="314250" y="825238"/>
                    <a:pt x="328251" y="828754"/>
                    <a:pt x="340659" y="833717"/>
                  </a:cubicBezTo>
                  <a:cubicBezTo>
                    <a:pt x="358207" y="840736"/>
                    <a:pt x="375806" y="848540"/>
                    <a:pt x="394448" y="851647"/>
                  </a:cubicBezTo>
                  <a:cubicBezTo>
                    <a:pt x="472000" y="864571"/>
                    <a:pt x="430200" y="858356"/>
                    <a:pt x="519953" y="869576"/>
                  </a:cubicBezTo>
                  <a:cubicBezTo>
                    <a:pt x="552784" y="880520"/>
                    <a:pt x="567434" y="877213"/>
                    <a:pt x="510989" y="905435"/>
                  </a:cubicBezTo>
                  <a:cubicBezTo>
                    <a:pt x="494457" y="913701"/>
                    <a:pt x="408732" y="937213"/>
                    <a:pt x="394448" y="941294"/>
                  </a:cubicBezTo>
                  <a:cubicBezTo>
                    <a:pt x="377708" y="952454"/>
                    <a:pt x="350810" y="967844"/>
                    <a:pt x="340659" y="986117"/>
                  </a:cubicBezTo>
                  <a:cubicBezTo>
                    <a:pt x="331481" y="1002638"/>
                    <a:pt x="322730" y="1039906"/>
                    <a:pt x="322730" y="1039906"/>
                  </a:cubicBezTo>
                  <a:cubicBezTo>
                    <a:pt x="391299" y="1091333"/>
                    <a:pt x="325530" y="1045347"/>
                    <a:pt x="394448" y="1084729"/>
                  </a:cubicBezTo>
                  <a:cubicBezTo>
                    <a:pt x="403803" y="1090075"/>
                    <a:pt x="411439" y="1098415"/>
                    <a:pt x="421342" y="1102659"/>
                  </a:cubicBezTo>
                  <a:cubicBezTo>
                    <a:pt x="432666" y="1107512"/>
                    <a:pt x="445247" y="1108635"/>
                    <a:pt x="457200" y="1111623"/>
                  </a:cubicBezTo>
                  <a:cubicBezTo>
                    <a:pt x="466165" y="1117600"/>
                    <a:pt x="476476" y="1121934"/>
                    <a:pt x="484095" y="1129553"/>
                  </a:cubicBezTo>
                  <a:cubicBezTo>
                    <a:pt x="501472" y="1146930"/>
                    <a:pt x="503698" y="1161469"/>
                    <a:pt x="510989" y="1183341"/>
                  </a:cubicBezTo>
                  <a:cubicBezTo>
                    <a:pt x="466418" y="1227912"/>
                    <a:pt x="491529" y="1215100"/>
                    <a:pt x="439271" y="1228164"/>
                  </a:cubicBezTo>
                  <a:cubicBezTo>
                    <a:pt x="427318" y="1234141"/>
                    <a:pt x="416090" y="1241868"/>
                    <a:pt x="403412" y="1246094"/>
                  </a:cubicBezTo>
                  <a:cubicBezTo>
                    <a:pt x="388957" y="1250912"/>
                    <a:pt x="373463" y="1251754"/>
                    <a:pt x="358589" y="1255059"/>
                  </a:cubicBezTo>
                  <a:cubicBezTo>
                    <a:pt x="346562" y="1257732"/>
                    <a:pt x="334683" y="1261035"/>
                    <a:pt x="322730" y="1264023"/>
                  </a:cubicBezTo>
                  <a:cubicBezTo>
                    <a:pt x="310777" y="1270000"/>
                    <a:pt x="298204" y="1274870"/>
                    <a:pt x="286871" y="1281953"/>
                  </a:cubicBezTo>
                  <a:cubicBezTo>
                    <a:pt x="274201" y="1289872"/>
                    <a:pt x="255737" y="1294673"/>
                    <a:pt x="251012" y="1308847"/>
                  </a:cubicBezTo>
                  <a:cubicBezTo>
                    <a:pt x="247605" y="1319068"/>
                    <a:pt x="259587" y="1330395"/>
                    <a:pt x="268942" y="1335741"/>
                  </a:cubicBezTo>
                  <a:cubicBezTo>
                    <a:pt x="282171" y="1343301"/>
                    <a:pt x="298983" y="1341011"/>
                    <a:pt x="313765" y="1344706"/>
                  </a:cubicBezTo>
                  <a:cubicBezTo>
                    <a:pt x="322932" y="1346998"/>
                    <a:pt x="331694" y="1350682"/>
                    <a:pt x="340659" y="1353670"/>
                  </a:cubicBezTo>
                  <a:cubicBezTo>
                    <a:pt x="346636" y="1359647"/>
                    <a:pt x="363277" y="1364567"/>
                    <a:pt x="358589" y="1371600"/>
                  </a:cubicBezTo>
                  <a:cubicBezTo>
                    <a:pt x="351755" y="1381852"/>
                    <a:pt x="334577" y="1377179"/>
                    <a:pt x="322730" y="1380564"/>
                  </a:cubicBezTo>
                  <a:cubicBezTo>
                    <a:pt x="313644" y="1383160"/>
                    <a:pt x="304801" y="1386541"/>
                    <a:pt x="295836" y="1389529"/>
                  </a:cubicBezTo>
                  <a:cubicBezTo>
                    <a:pt x="289859" y="1395506"/>
                    <a:pt x="279564" y="1399171"/>
                    <a:pt x="277906" y="1407459"/>
                  </a:cubicBezTo>
                  <a:cubicBezTo>
                    <a:pt x="276053" y="1416725"/>
                    <a:pt x="280968" y="1426974"/>
                    <a:pt x="286871" y="1434353"/>
                  </a:cubicBezTo>
                  <a:cubicBezTo>
                    <a:pt x="293602" y="1442766"/>
                    <a:pt x="304128" y="1447464"/>
                    <a:pt x="313765" y="1452282"/>
                  </a:cubicBezTo>
                  <a:cubicBezTo>
                    <a:pt x="326630" y="1458714"/>
                    <a:pt x="365023" y="1467338"/>
                    <a:pt x="376518" y="1470211"/>
                  </a:cubicBezTo>
                  <a:cubicBezTo>
                    <a:pt x="350209" y="1475473"/>
                    <a:pt x="328920" y="1477804"/>
                    <a:pt x="304800" y="1488141"/>
                  </a:cubicBezTo>
                  <a:cubicBezTo>
                    <a:pt x="280758" y="1498444"/>
                    <a:pt x="266136" y="1503834"/>
                    <a:pt x="251012" y="1524000"/>
                  </a:cubicBezTo>
                  <a:cubicBezTo>
                    <a:pt x="247003" y="1529345"/>
                    <a:pt x="245036" y="1535953"/>
                    <a:pt x="242048" y="154192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7504" y="10704"/>
            <a:ext cx="25138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개요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6893" y="788413"/>
            <a:ext cx="16498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I. </a:t>
            </a:r>
            <a:r>
              <a:rPr lang="ko-KR" altLang="en-US" sz="1500" b="1" dirty="0" smtClean="0"/>
              <a:t>게임 진행 방식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0131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309035" y="4572545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벽은 시간이 지날수록 더 튼튼한 벽이 등장한다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2101418" y="962053"/>
            <a:ext cx="5452620" cy="2850964"/>
            <a:chOff x="2137934" y="558056"/>
            <a:chExt cx="5452620" cy="2381665"/>
          </a:xfrm>
        </p:grpSpPr>
        <p:grpSp>
          <p:nvGrpSpPr>
            <p:cNvPr id="4" name="그룹 3"/>
            <p:cNvGrpSpPr/>
            <p:nvPr/>
          </p:nvGrpSpPr>
          <p:grpSpPr>
            <a:xfrm>
              <a:off x="2137934" y="558056"/>
              <a:ext cx="5452620" cy="2381665"/>
              <a:chOff x="1772417" y="2466382"/>
              <a:chExt cx="6192688" cy="3746334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그룹 9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29" name="직선 연결선 28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직사각형 43"/>
            <p:cNvSpPr/>
            <p:nvPr/>
          </p:nvSpPr>
          <p:spPr>
            <a:xfrm>
              <a:off x="2422322" y="671469"/>
              <a:ext cx="4680520" cy="2154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C:\Users\Sungwoo Kim\Downloads\Pixel Characters Collection Vol 1 v1\PIXELCHARACTERSvol01-artassets\MAGE-artassets\mageATTACKright\mageATTACKright (1)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06" t="27474" r="41822" b="4143"/>
            <a:stretch/>
          </p:blipFill>
          <p:spPr bwMode="auto">
            <a:xfrm>
              <a:off x="2926378" y="2012391"/>
              <a:ext cx="578548" cy="74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/>
            <p:cNvSpPr/>
            <p:nvPr/>
          </p:nvSpPr>
          <p:spPr>
            <a:xfrm>
              <a:off x="5868144" y="1401376"/>
              <a:ext cx="874658" cy="13609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강하고 힘센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746089" y="1401376"/>
              <a:ext cx="356755" cy="13609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7504" y="10704"/>
            <a:ext cx="25138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개요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893" y="788413"/>
            <a:ext cx="16498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I</a:t>
            </a:r>
            <a:r>
              <a:rPr lang="en-US" altLang="ko-KR" sz="1500" b="1" dirty="0" smtClean="0"/>
              <a:t>. </a:t>
            </a:r>
            <a:r>
              <a:rPr lang="ko-KR" altLang="en-US" sz="1500" b="1" dirty="0" smtClean="0"/>
              <a:t>게임 진행 방식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4847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619206" y="4644553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벽에 밀려 화면 밖으로 나가지면 게임 오버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2101659" y="985392"/>
            <a:ext cx="5452620" cy="2918679"/>
            <a:chOff x="2137934" y="558056"/>
            <a:chExt cx="5452620" cy="2381665"/>
          </a:xfrm>
        </p:grpSpPr>
        <p:grpSp>
          <p:nvGrpSpPr>
            <p:cNvPr id="4" name="그룹 3"/>
            <p:cNvGrpSpPr/>
            <p:nvPr/>
          </p:nvGrpSpPr>
          <p:grpSpPr>
            <a:xfrm>
              <a:off x="2137934" y="558056"/>
              <a:ext cx="5452620" cy="2381665"/>
              <a:chOff x="1772417" y="2466382"/>
              <a:chExt cx="6192688" cy="3746334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그룹 9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29" name="직선 연결선 28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직사각형 43"/>
            <p:cNvSpPr/>
            <p:nvPr/>
          </p:nvSpPr>
          <p:spPr>
            <a:xfrm>
              <a:off x="2422322" y="671469"/>
              <a:ext cx="4680520" cy="2154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C:\Users\Sungwoo Kim\Downloads\Pixel Characters Collection Vol 1 v1\PIXELCHARACTERSvol01-artassets\MAGE-artassets\mageATTACKright\mageATTACKright (1)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1" t="27474" r="41822" b="4143"/>
            <a:stretch/>
          </p:blipFill>
          <p:spPr bwMode="auto">
            <a:xfrm>
              <a:off x="2422323" y="2004656"/>
              <a:ext cx="345271" cy="74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/>
            <p:cNvSpPr/>
            <p:nvPr/>
          </p:nvSpPr>
          <p:spPr>
            <a:xfrm>
              <a:off x="2654101" y="1393642"/>
              <a:ext cx="504056" cy="13609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226768" y="1393642"/>
              <a:ext cx="874658" cy="13609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강하고 힘센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145124" y="1393642"/>
              <a:ext cx="504056" cy="13609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49180" y="1393642"/>
              <a:ext cx="504056" cy="13609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27903" y="1393642"/>
              <a:ext cx="504056" cy="13609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82464" y="1463057"/>
              <a:ext cx="210826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0" b="1" dirty="0" smtClean="0">
                  <a:solidFill>
                    <a:srgbClr val="FF0000"/>
                  </a:solidFill>
                </a:rPr>
                <a:t>유다희</a:t>
              </a:r>
              <a:endParaRPr lang="ko-KR" altLang="en-US" sz="50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오른쪽 화살표 48"/>
            <p:cNvSpPr/>
            <p:nvPr/>
          </p:nvSpPr>
          <p:spPr>
            <a:xfrm rot="10800000">
              <a:off x="2422322" y="1069232"/>
              <a:ext cx="2520280" cy="56706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422322" y="671469"/>
              <a:ext cx="4679104" cy="2154840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7504" y="10704"/>
            <a:ext cx="25138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개요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6893" y="788413"/>
            <a:ext cx="16498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I</a:t>
            </a:r>
            <a:r>
              <a:rPr lang="en-US" altLang="ko-KR" sz="1500" b="1" dirty="0" smtClean="0"/>
              <a:t>. </a:t>
            </a:r>
            <a:r>
              <a:rPr lang="ko-KR" altLang="en-US" sz="1500" b="1" dirty="0" smtClean="0"/>
              <a:t>게임 진행 방식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7844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687043" y="4218078"/>
            <a:ext cx="4517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벽을 부숴 얻은 돈으로 기술을 강화하거나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케릭터 잠금 해제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2104108" y="980891"/>
            <a:ext cx="5452620" cy="2886567"/>
            <a:chOff x="2137934" y="1549055"/>
            <a:chExt cx="5452620" cy="2381665"/>
          </a:xfrm>
        </p:grpSpPr>
        <p:grpSp>
          <p:nvGrpSpPr>
            <p:cNvPr id="4" name="그룹 3"/>
            <p:cNvGrpSpPr/>
            <p:nvPr/>
          </p:nvGrpSpPr>
          <p:grpSpPr>
            <a:xfrm>
              <a:off x="2137934" y="1549055"/>
              <a:ext cx="5452620" cy="2381665"/>
              <a:chOff x="1772417" y="2466382"/>
              <a:chExt cx="6192688" cy="3746334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 rot="16200000">
                <a:off x="2995594" y="1243205"/>
                <a:ext cx="3746334" cy="6192688"/>
              </a:xfrm>
              <a:prstGeom prst="roundRect">
                <a:avLst>
                  <a:gd name="adj" fmla="val 784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7"/>
              <p:cNvSpPr/>
              <p:nvPr/>
            </p:nvSpPr>
            <p:spPr>
              <a:xfrm rot="16200000">
                <a:off x="7272932" y="4191253"/>
                <a:ext cx="864096" cy="26146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" name="연결선: 구부러짐 78"/>
              <p:cNvCxnSpPr/>
              <p:nvPr/>
            </p:nvCxnSpPr>
            <p:spPr>
              <a:xfrm rot="5400000">
                <a:off x="7602155" y="3213963"/>
                <a:ext cx="205649" cy="98376"/>
              </a:xfrm>
              <a:prstGeom prst="curvedConnector3">
                <a:avLst>
                  <a:gd name="adj1" fmla="val -92774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그룹 9"/>
              <p:cNvGrpSpPr/>
              <p:nvPr/>
            </p:nvGrpSpPr>
            <p:grpSpPr>
              <a:xfrm rot="16200000">
                <a:off x="7571788" y="5488978"/>
                <a:ext cx="298407" cy="147539"/>
                <a:chOff x="7704980" y="1708855"/>
                <a:chExt cx="298407" cy="147539"/>
              </a:xfrm>
            </p:grpSpPr>
            <p:cxnSp>
              <p:nvCxnSpPr>
                <p:cNvPr id="29" name="직선 연결선 28"/>
                <p:cNvCxnSpPr/>
                <p:nvPr/>
              </p:nvCxnSpPr>
              <p:spPr>
                <a:xfrm>
                  <a:off x="7704980" y="1708855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/>
                <p:cNvCxnSpPr/>
                <p:nvPr/>
              </p:nvCxnSpPr>
              <p:spPr>
                <a:xfrm>
                  <a:off x="7704980" y="1780863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7704980" y="1856394"/>
                  <a:ext cx="29840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직사각형 43"/>
            <p:cNvSpPr/>
            <p:nvPr/>
          </p:nvSpPr>
          <p:spPr>
            <a:xfrm>
              <a:off x="2422322" y="1662468"/>
              <a:ext cx="4680520" cy="2154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E:\기획서\작업중\작업중\작업중\원앙\BasicSkill\BasicAttack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488" y="2563300"/>
              <a:ext cx="360040" cy="283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E:\기획서\작업중\작업중\작업중\사진\Coin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4" y="2528477"/>
              <a:ext cx="440383" cy="353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2771800" y="2007216"/>
              <a:ext cx="504056" cy="13609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563888" y="2542267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0418" y="2542267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96138" y="2542267"/>
              <a:ext cx="1061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Level up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4" y="10704"/>
            <a:ext cx="25138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개요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6893" y="788413"/>
            <a:ext cx="9973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II. </a:t>
            </a:r>
            <a:r>
              <a:rPr lang="ko-KR" altLang="en-US" sz="1500" b="1" dirty="0" smtClean="0"/>
              <a:t>콘텐트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8997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61867" y="2319337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5054" y="1033120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시스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361466" y="1764233"/>
            <a:ext cx="288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3229" y="2196281"/>
            <a:ext cx="1766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플로우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차트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55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952</Words>
  <Application>Microsoft Office PowerPoint</Application>
  <PresentationFormat>사용자 지정</PresentationFormat>
  <Paragraphs>321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 Kim</dc:creator>
  <cp:lastModifiedBy>Sungwoo Kim</cp:lastModifiedBy>
  <cp:revision>55</cp:revision>
  <dcterms:created xsi:type="dcterms:W3CDTF">2017-11-14T08:12:34Z</dcterms:created>
  <dcterms:modified xsi:type="dcterms:W3CDTF">2017-11-21T11:31:36Z</dcterms:modified>
</cp:coreProperties>
</file>