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5" r:id="rId4"/>
    <p:sldId id="269" r:id="rId5"/>
    <p:sldId id="270" r:id="rId6"/>
    <p:sldId id="266" r:id="rId7"/>
  </p:sldIdLst>
  <p:sldSz cx="9144000" cy="5400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FFEBAB"/>
    <a:srgbClr val="FFDD71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0" autoAdjust="0"/>
  </p:normalViewPr>
  <p:slideViewPr>
    <p:cSldViewPr>
      <p:cViewPr>
        <p:scale>
          <a:sx n="125" d="100"/>
          <a:sy n="125" d="100"/>
        </p:scale>
        <p:origin x="-588" y="-252"/>
      </p:cViewPr>
      <p:guideLst>
        <p:guide orient="horz" pos="17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기획서\작업중\작업중\작업중\Pixel Characters Collection Vol 1 v1\PIXELCHARACTERSvol01-artassets\MAGE-artassets\mageIDLEright\mageIDLEright (1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9" t="25265" r="35288"/>
          <a:stretch/>
        </p:blipFill>
        <p:spPr bwMode="auto">
          <a:xfrm flipH="1">
            <a:off x="6588224" y="1908249"/>
            <a:ext cx="325702" cy="6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576850" y="0"/>
            <a:ext cx="456715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 userDrawn="1"/>
        </p:nvSpPr>
        <p:spPr>
          <a:xfrm>
            <a:off x="3995936" y="2268289"/>
            <a:ext cx="1152128" cy="99321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9700" y="-1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한쪽 모서리가 잘린 사각형 11"/>
          <p:cNvSpPr/>
          <p:nvPr userDrawn="1"/>
        </p:nvSpPr>
        <p:spPr>
          <a:xfrm flipV="1">
            <a:off x="0" y="647700"/>
            <a:ext cx="9144000" cy="475297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034" b="44973"/>
          <a:stretch/>
        </p:blipFill>
        <p:spPr bwMode="auto">
          <a:xfrm>
            <a:off x="0" y="0"/>
            <a:ext cx="9153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47701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0"/>
            <a:ext cx="9144000" cy="64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 userDrawn="1"/>
        </p:nvSpPr>
        <p:spPr>
          <a:xfrm flipV="1">
            <a:off x="0" y="0"/>
            <a:ext cx="9153700" cy="54006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12715"/>
            <a:ext cx="4040188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08901"/>
            <a:ext cx="4041775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712715"/>
            <a:ext cx="4041775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15028"/>
            <a:ext cx="3008313" cy="91511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30142"/>
            <a:ext cx="3008313" cy="3694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9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microsoft.com/office/2007/relationships/hdphoto" Target="../media/hdphoto4.wdp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323528" y="252065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타이틀 화면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23528" y="828129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755576" y="1044153"/>
            <a:ext cx="213712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인트로 </a:t>
            </a:r>
            <a:r>
              <a:rPr lang="ko-KR" altLang="en-US" sz="1500" dirty="0" smtClean="0"/>
              <a:t>화면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타이틀 애니메이션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타이틀 </a:t>
            </a:r>
            <a:r>
              <a:rPr lang="en-US" altLang="ko-KR" sz="1500" dirty="0" smtClean="0"/>
              <a:t>UI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/>
              <a:t>랭킹 버튼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게임 종료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995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인트로 화면</a:t>
            </a:r>
            <a:endParaRPr lang="en-US" altLang="ko-KR" b="1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767895" y="1157997"/>
            <a:ext cx="2868001" cy="1252722"/>
            <a:chOff x="2137934" y="1424064"/>
            <a:chExt cx="5452620" cy="2381665"/>
          </a:xfrm>
        </p:grpSpPr>
        <p:grpSp>
          <p:nvGrpSpPr>
            <p:cNvPr id="29" name="그룹 28"/>
            <p:cNvGrpSpPr/>
            <p:nvPr/>
          </p:nvGrpSpPr>
          <p:grpSpPr>
            <a:xfrm>
              <a:off x="2137934" y="1424064"/>
              <a:ext cx="5452620" cy="2381665"/>
              <a:chOff x="1772417" y="2466382"/>
              <a:chExt cx="6192688" cy="3746334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6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그룹 36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직사각형 40"/>
            <p:cNvSpPr/>
            <p:nvPr/>
          </p:nvSpPr>
          <p:spPr>
            <a:xfrm>
              <a:off x="2422322" y="1537478"/>
              <a:ext cx="4680520" cy="21548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타이틀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Sungwoo Kim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51" y="1420803"/>
            <a:ext cx="1631490" cy="69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3995936" y="1552039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5063681" y="1157997"/>
            <a:ext cx="2868001" cy="1252722"/>
            <a:chOff x="2137934" y="1424064"/>
            <a:chExt cx="5452620" cy="2381665"/>
          </a:xfrm>
        </p:grpSpPr>
        <p:grpSp>
          <p:nvGrpSpPr>
            <p:cNvPr id="79" name="그룹 78"/>
            <p:cNvGrpSpPr/>
            <p:nvPr/>
          </p:nvGrpSpPr>
          <p:grpSpPr>
            <a:xfrm>
              <a:off x="2137934" y="1424064"/>
              <a:ext cx="5452620" cy="2381665"/>
              <a:chOff x="1772417" y="2466382"/>
              <a:chExt cx="6192688" cy="3746334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3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4" name="그룹 83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/>
            <p:cNvSpPr/>
            <p:nvPr/>
          </p:nvSpPr>
          <p:spPr>
            <a:xfrm>
              <a:off x="2422322" y="1537478"/>
              <a:ext cx="4680520" cy="21548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04720" y="1552039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6284922" y="2872385"/>
            <a:ext cx="432048" cy="4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09089" y="2410720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Unity </a:t>
            </a:r>
            <a:r>
              <a:rPr lang="ko-KR" altLang="en-US" sz="1200" dirty="0" smtClean="0"/>
              <a:t>로고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페이드인 </a:t>
            </a:r>
            <a:r>
              <a:rPr lang="ko-KR" altLang="en-US" sz="1200" dirty="0" err="1" smtClean="0"/>
              <a:t>페이드</a:t>
            </a:r>
            <a:r>
              <a:rPr lang="ko-KR" altLang="en-US" sz="1200" dirty="0" smtClean="0"/>
              <a:t> 아웃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658349" y="2410720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그룹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로고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페이드인 </a:t>
            </a:r>
            <a:r>
              <a:rPr lang="ko-KR" altLang="en-US" sz="1200" dirty="0" err="1" smtClean="0"/>
              <a:t>페이드</a:t>
            </a:r>
            <a:r>
              <a:rPr lang="ko-KR" altLang="en-US" sz="1200" dirty="0" smtClean="0"/>
              <a:t> 아웃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5581409" y="4654881"/>
            <a:ext cx="183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타이틀 애니메이션 출력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066946" y="3377748"/>
            <a:ext cx="2868001" cy="1252722"/>
            <a:chOff x="5066946" y="3377748"/>
            <a:chExt cx="2868001" cy="1252722"/>
          </a:xfrm>
        </p:grpSpPr>
        <p:grpSp>
          <p:nvGrpSpPr>
            <p:cNvPr id="89" name="그룹 88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92" name="모서리가 둥근 직사각형 91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4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그룹 94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96" name="직선 연결선 95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1" name="직사각형 90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1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2053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/>
            <p:cNvSpPr txBox="1"/>
            <p:nvPr/>
          </p:nvSpPr>
          <p:spPr>
            <a:xfrm>
              <a:off x="6948264" y="388212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부셔버려</a:t>
              </a:r>
              <a:r>
                <a:rPr lang="en-US" altLang="ko-KR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!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21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TextBox 121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23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TextBox 123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2055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그룹 51"/>
          <p:cNvGrpSpPr/>
          <p:nvPr/>
        </p:nvGrpSpPr>
        <p:grpSpPr>
          <a:xfrm>
            <a:off x="6130964" y="4341210"/>
            <a:ext cx="633018" cy="184666"/>
            <a:chOff x="3788289" y="2404847"/>
            <a:chExt cx="633018" cy="184666"/>
          </a:xfrm>
        </p:grpSpPr>
        <p:sp>
          <p:nvSpPr>
            <p:cNvPr id="53" name="TextBox 52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54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TextBox 54"/>
          <p:cNvSpPr txBox="1"/>
          <p:nvPr/>
        </p:nvSpPr>
        <p:spPr>
          <a:xfrm>
            <a:off x="6026400" y="4205257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7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타이틀 애니메이션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타이틀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9320" y="2412305"/>
            <a:ext cx="32303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1</a:t>
            </a:r>
            <a:r>
              <a:rPr lang="ko-KR" altLang="en-US" sz="1000" dirty="0" smtClean="0"/>
              <a:t>단계</a:t>
            </a:r>
            <a:r>
              <a:rPr lang="en-US" altLang="ko-KR" sz="1000" dirty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케릭터 얼굴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 왼쪽에서부터 오른쪽으로 서서히 움직이며 나옴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타이틀</a:t>
            </a:r>
            <a:r>
              <a:rPr lang="en-US" altLang="ko-KR" sz="1000" dirty="0" smtClean="0"/>
              <a:t>BGM </a:t>
            </a:r>
            <a:r>
              <a:rPr lang="ko-KR" altLang="en-US" sz="1000" dirty="0" smtClean="0"/>
              <a:t>재생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무한반복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773968" y="1157998"/>
            <a:ext cx="2868001" cy="1252722"/>
            <a:chOff x="2137934" y="1424064"/>
            <a:chExt cx="5452620" cy="2381665"/>
          </a:xfrm>
        </p:grpSpPr>
        <p:grpSp>
          <p:nvGrpSpPr>
            <p:cNvPr id="75" name="그룹 74"/>
            <p:cNvGrpSpPr/>
            <p:nvPr/>
          </p:nvGrpSpPr>
          <p:grpSpPr>
            <a:xfrm>
              <a:off x="2137934" y="1424064"/>
              <a:ext cx="5452620" cy="2381665"/>
              <a:chOff x="1772417" y="2466382"/>
              <a:chExt cx="6192688" cy="3746334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2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3" name="그룹 102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6" name="직사각형 75"/>
            <p:cNvSpPr/>
            <p:nvPr/>
          </p:nvSpPr>
          <p:spPr>
            <a:xfrm>
              <a:off x="2422322" y="1537478"/>
              <a:ext cx="4680520" cy="2154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2" descr="E:\기획서\작업중\작업중\작업중\Pixel Characters Collection Vol 1 v1\PIXELCHARACTERSvol01-artassets\MAGE-artassets\magePORTRAIT\magePORTRAITrigh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0"/>
          <a:stretch/>
        </p:blipFill>
        <p:spPr bwMode="auto">
          <a:xfrm>
            <a:off x="923552" y="1211778"/>
            <a:ext cx="688536" cy="11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23552" y="1217652"/>
            <a:ext cx="552104" cy="1133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1417586" y="1634015"/>
            <a:ext cx="490118" cy="288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5066946" y="1157999"/>
            <a:ext cx="2868001" cy="1252722"/>
            <a:chOff x="2137934" y="1424064"/>
            <a:chExt cx="5452620" cy="2381665"/>
          </a:xfrm>
        </p:grpSpPr>
        <p:grpSp>
          <p:nvGrpSpPr>
            <p:cNvPr id="134" name="그룹 133"/>
            <p:cNvGrpSpPr/>
            <p:nvPr/>
          </p:nvGrpSpPr>
          <p:grpSpPr>
            <a:xfrm>
              <a:off x="2137934" y="1424064"/>
              <a:ext cx="5452620" cy="2381665"/>
              <a:chOff x="1772417" y="2466382"/>
              <a:chExt cx="6192688" cy="374633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8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9" name="그룹 138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5" name="직사각형 134"/>
            <p:cNvSpPr/>
            <p:nvPr/>
          </p:nvSpPr>
          <p:spPr>
            <a:xfrm>
              <a:off x="2422322" y="1537478"/>
              <a:ext cx="4680520" cy="2154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9" name="Picture 2" descr="E:\기획서\작업중\작업중\작업중\Pixel Characters Collection Vol 1 v1\PIXELCHARACTERSvol01-artassets\MAGE-artassets\magePORTRAIT\magePORTRAITrigh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3"/>
          <a:stretch/>
        </p:blipFill>
        <p:spPr bwMode="auto">
          <a:xfrm>
            <a:off x="5225866" y="1217653"/>
            <a:ext cx="1146334" cy="11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5892446" y="121055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뿌셔뿌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2446" y="1260177"/>
            <a:ext cx="1312349" cy="37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4793816" y="2412305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 smtClean="0"/>
              <a:t>단계</a:t>
            </a:r>
            <a:r>
              <a:rPr lang="en-US" altLang="ko-KR" sz="1000" dirty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게임 타이틀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한글자씩</a:t>
            </a:r>
            <a:r>
              <a:rPr lang="ko-KR" altLang="en-US" sz="1000" dirty="0" smtClean="0"/>
              <a:t> 화면에 박히는듯한 </a:t>
            </a:r>
            <a:r>
              <a:rPr lang="ko-KR" altLang="en-US" sz="1000" dirty="0" err="1" smtClean="0"/>
              <a:t>애니매이션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화면 흔들림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5066946" y="3256366"/>
            <a:ext cx="2868001" cy="1252722"/>
            <a:chOff x="5066946" y="3377748"/>
            <a:chExt cx="2868001" cy="125272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158" name="모서리가 둥근 직사각형 157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60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1" name="그룹 160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162" name="직선 연결선 161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직선 연결선 163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7" name="직사각형 156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6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TextBox 146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48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/>
            <p:cNvSpPr txBox="1"/>
            <p:nvPr/>
          </p:nvSpPr>
          <p:spPr>
            <a:xfrm>
              <a:off x="6948264" y="388212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부셔버려</a:t>
              </a:r>
              <a:r>
                <a:rPr lang="en-US" altLang="ko-KR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!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50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" name="TextBox 150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52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TextBox 152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54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5" name="오른쪽 화살표 164"/>
          <p:cNvSpPr/>
          <p:nvPr/>
        </p:nvSpPr>
        <p:spPr>
          <a:xfrm>
            <a:off x="3995936" y="1552039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아래쪽 화살표 165"/>
          <p:cNvSpPr/>
          <p:nvPr/>
        </p:nvSpPr>
        <p:spPr>
          <a:xfrm>
            <a:off x="6284922" y="2812415"/>
            <a:ext cx="432048" cy="381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1363" y="3709035"/>
            <a:ext cx="827054" cy="74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09446" y="3308925"/>
            <a:ext cx="56897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4867559" y="4517344"/>
            <a:ext cx="31598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3</a:t>
            </a:r>
            <a:r>
              <a:rPr lang="ko-KR" altLang="en-US" sz="1000" dirty="0" smtClean="0"/>
              <a:t>단계</a:t>
            </a:r>
            <a:r>
              <a:rPr lang="en-US" altLang="ko-KR" sz="1000" dirty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타이틀 버튼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1,2,3,4,5,6 </a:t>
            </a:r>
            <a:r>
              <a:rPr lang="ko-KR" altLang="en-US" sz="1000" dirty="0" smtClean="0"/>
              <a:t>순서대로 </a:t>
            </a:r>
            <a:r>
              <a:rPr lang="en-US" altLang="ko-KR" sz="1000" dirty="0" smtClean="0"/>
              <a:t>(1</a:t>
            </a:r>
            <a:r>
              <a:rPr lang="ko-KR" altLang="en-US" sz="1000" dirty="0" smtClean="0"/>
              <a:t>마치고 </a:t>
            </a:r>
            <a:r>
              <a:rPr lang="en-US" altLang="ko-KR" sz="1000" dirty="0" smtClean="0"/>
              <a:t>2, 2</a:t>
            </a:r>
            <a:r>
              <a:rPr lang="ko-KR" altLang="en-US" sz="1000" dirty="0" smtClean="0"/>
              <a:t>마치고 </a:t>
            </a:r>
            <a:r>
              <a:rPr lang="en-US" altLang="ko-KR" sz="1000" dirty="0" smtClean="0"/>
              <a:t>3)</a:t>
            </a:r>
          </a:p>
          <a:p>
            <a:pPr algn="ctr"/>
            <a:r>
              <a:rPr lang="en-US" altLang="ko-KR" sz="1000" dirty="0" smtClean="0"/>
              <a:t>1,2,3 </a:t>
            </a:r>
            <a:r>
              <a:rPr lang="ko-KR" altLang="en-US" sz="1000" dirty="0" smtClean="0"/>
              <a:t>은 오른쪽에서 왼쪽으로 빠르게 움직이며 나옴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4,5 </a:t>
            </a:r>
            <a:r>
              <a:rPr lang="ko-KR" altLang="en-US" sz="1000" dirty="0" smtClean="0"/>
              <a:t>는 위에서 아래로 빠르게 움직이며 나옴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6</a:t>
            </a:r>
            <a:r>
              <a:rPr lang="ko-KR" altLang="en-US" sz="1000" dirty="0" smtClean="0"/>
              <a:t>은 그냥 등장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6804248" y="3709035"/>
            <a:ext cx="288032" cy="2479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6804248" y="3953968"/>
            <a:ext cx="288032" cy="2479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6804248" y="4195720"/>
            <a:ext cx="288032" cy="2479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6965430" y="3132385"/>
            <a:ext cx="288032" cy="2479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7254552" y="3132385"/>
            <a:ext cx="288032" cy="2479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5737" y="3109971"/>
            <a:ext cx="4176464" cy="17882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단계별로 애니메이션이 끝까지 진행 되야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다음 단계 애니메이션 진행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화면을 한번 터치함으로써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그 단계의 애니메이션을 </a:t>
            </a:r>
            <a:r>
              <a:rPr lang="ko-KR" altLang="en-US" sz="1500" dirty="0" err="1">
                <a:solidFill>
                  <a:schemeClr val="tx1"/>
                </a:solidFill>
              </a:rPr>
              <a:t>스킵하고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다음단계 애니메이션으로 넘어갈 수 있다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6130964" y="4236721"/>
            <a:ext cx="633018" cy="184666"/>
            <a:chOff x="3788289" y="2404847"/>
            <a:chExt cx="633018" cy="184666"/>
          </a:xfrm>
        </p:grpSpPr>
        <p:sp>
          <p:nvSpPr>
            <p:cNvPr id="66" name="TextBox 65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67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TextBox 68"/>
          <p:cNvSpPr txBox="1"/>
          <p:nvPr/>
        </p:nvSpPr>
        <p:spPr>
          <a:xfrm>
            <a:off x="6026400" y="4098737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948462" y="4077949"/>
            <a:ext cx="288032" cy="2479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타이틀 </a:t>
            </a:r>
            <a:r>
              <a:rPr lang="en-US" altLang="ko-KR" b="1" dirty="0" smtClean="0"/>
              <a:t>UI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타이틀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869513" y="1711236"/>
            <a:ext cx="2868001" cy="1252722"/>
            <a:chOff x="5066946" y="3377748"/>
            <a:chExt cx="2868001" cy="1252722"/>
          </a:xfrm>
        </p:grpSpPr>
        <p:grpSp>
          <p:nvGrpSpPr>
            <p:cNvPr id="72" name="그룹 71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90" name="모서리가 둥근 직사각형 89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2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3" name="그룹 92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94" name="직선 연결선 93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9" name="직사각형 88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4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79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6948264" y="388212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부셔버려</a:t>
              </a:r>
              <a:r>
                <a:rPr lang="en-US" altLang="ko-KR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!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81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83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85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3933531" y="2674698"/>
            <a:ext cx="633018" cy="184666"/>
            <a:chOff x="3788289" y="2404847"/>
            <a:chExt cx="633018" cy="184666"/>
          </a:xfrm>
        </p:grpSpPr>
        <p:sp>
          <p:nvSpPr>
            <p:cNvPr id="98" name="TextBox 97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99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3828967" y="2538745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9912" y="1805918"/>
            <a:ext cx="1008112" cy="357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0"/>
          </p:cNvCxnSpPr>
          <p:nvPr/>
        </p:nvCxnSpPr>
        <p:spPr>
          <a:xfrm flipH="1" flipV="1">
            <a:off x="4281855" y="1476201"/>
            <a:ext cx="2113" cy="329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4877" y="121836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게임 타이틀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996752" y="1805918"/>
            <a:ext cx="204383" cy="157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225575" y="1805918"/>
            <a:ext cx="204383" cy="157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3" idx="0"/>
          </p:cNvCxnSpPr>
          <p:nvPr/>
        </p:nvCxnSpPr>
        <p:spPr>
          <a:xfrm flipV="1">
            <a:off x="5098944" y="1476201"/>
            <a:ext cx="126632" cy="329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7" idx="3"/>
          </p:cNvCxnSpPr>
          <p:nvPr/>
        </p:nvCxnSpPr>
        <p:spPr>
          <a:xfrm>
            <a:off x="5429958" y="1884884"/>
            <a:ext cx="5822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73465" y="1067143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업적 버튼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업적 파일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 참고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027380" y="1684829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환경설정 버튼</a:t>
            </a:r>
            <a:endParaRPr lang="en-US" altLang="ko-KR" sz="1000" dirty="0" smtClean="0"/>
          </a:p>
          <a:p>
            <a:r>
              <a:rPr lang="en-US" altLang="ko-KR" sz="1000" smtClean="0"/>
              <a:t>[</a:t>
            </a:r>
            <a:r>
              <a:rPr lang="ko-KR" altLang="en-US" sz="1000" smtClean="0"/>
              <a:t>환경설정 </a:t>
            </a:r>
            <a:r>
              <a:rPr lang="ko-KR" altLang="en-US" sz="1000" dirty="0" smtClean="0"/>
              <a:t>파일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참고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4750831" y="2245060"/>
            <a:ext cx="673019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750831" y="2464590"/>
            <a:ext cx="673019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750831" y="2667642"/>
            <a:ext cx="673019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>
            <a:off x="5429958" y="2337597"/>
            <a:ext cx="5822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429958" y="2552847"/>
            <a:ext cx="597422" cy="35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27380" y="2123283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게임 시작 버튼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인게임 화면 파일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 참고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027380" y="272675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상점 버튼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상점 파일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 참고</a:t>
            </a:r>
            <a:endParaRPr lang="ko-KR" altLang="en-US" sz="10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225576" y="2859364"/>
            <a:ext cx="801804" cy="7770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027380" y="3443038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랭킹 버튼</a:t>
            </a:r>
            <a:endParaRPr lang="en-US" altLang="ko-KR" sz="1000" dirty="0" smtClean="0"/>
          </a:p>
          <a:p>
            <a:r>
              <a:rPr lang="en-US" altLang="ko-KR" sz="1000" smtClean="0"/>
              <a:t>[</a:t>
            </a:r>
            <a:r>
              <a:rPr lang="ko-KR" altLang="en-US" sz="1000" smtClean="0"/>
              <a:t>랭킹 </a:t>
            </a:r>
            <a:r>
              <a:rPr lang="ko-KR" altLang="en-US" sz="1000" dirty="0" smtClean="0"/>
              <a:t>슬라이드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참고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864877" y="2542868"/>
            <a:ext cx="701672" cy="322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4" idx="1"/>
          </p:cNvCxnSpPr>
          <p:nvPr/>
        </p:nvCxnSpPr>
        <p:spPr>
          <a:xfrm flipH="1">
            <a:off x="2555776" y="2704116"/>
            <a:ext cx="1309101" cy="192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10536" y="2516946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최고 기록 점수</a:t>
            </a:r>
            <a:endParaRPr lang="en-US" altLang="ko-KR" sz="1000" dirty="0" smtClean="0"/>
          </a:p>
          <a:p>
            <a:r>
              <a:rPr lang="ko-KR" altLang="en-US" sz="1000" dirty="0" smtClean="0"/>
              <a:t>및 현재 보유중인 돈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199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랭킹 버튼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타이틀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3995936" y="2546347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767896" y="2146432"/>
            <a:ext cx="2868001" cy="1252722"/>
            <a:chOff x="5066946" y="3377748"/>
            <a:chExt cx="2868001" cy="1252722"/>
          </a:xfrm>
        </p:grpSpPr>
        <p:grpSp>
          <p:nvGrpSpPr>
            <p:cNvPr id="77" name="그룹 76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1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그룹 91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93" name="직선 연결선 92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8" name="직사각형 87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8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80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83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85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그룹 95"/>
          <p:cNvGrpSpPr/>
          <p:nvPr/>
        </p:nvGrpSpPr>
        <p:grpSpPr>
          <a:xfrm>
            <a:off x="1885387" y="3115894"/>
            <a:ext cx="633018" cy="184666"/>
            <a:chOff x="3788289" y="2404847"/>
            <a:chExt cx="633018" cy="184666"/>
          </a:xfrm>
        </p:grpSpPr>
        <p:sp>
          <p:nvSpPr>
            <p:cNvPr id="97" name="TextBox 96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98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TextBox 98"/>
          <p:cNvSpPr txBox="1"/>
          <p:nvPr/>
        </p:nvSpPr>
        <p:spPr>
          <a:xfrm>
            <a:off x="1780969" y="2979224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49214" y="2641703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부숴버려</a:t>
            </a:r>
            <a:r>
              <a:rPr lang="en-US" altLang="ko-KR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1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8" r="10535"/>
          <a:stretch/>
        </p:blipFill>
        <p:spPr bwMode="auto">
          <a:xfrm rot="15289346">
            <a:off x="2925491" y="1528954"/>
            <a:ext cx="907751" cy="1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9147C598-7AE6-4EF6-8D56-2232E77CC259}"/>
              </a:ext>
            </a:extLst>
          </p:cNvPr>
          <p:cNvSpPr txBox="1"/>
          <p:nvPr/>
        </p:nvSpPr>
        <p:spPr>
          <a:xfrm>
            <a:off x="1590211" y="3405028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    버튼 </a:t>
            </a:r>
            <a:r>
              <a:rPr lang="ko-KR" altLang="en-US" sz="1000" dirty="0"/>
              <a:t>터치 </a:t>
            </a:r>
            <a:r>
              <a:rPr lang="ko-KR" altLang="en-US" sz="1000" dirty="0" smtClean="0"/>
              <a:t>시</a:t>
            </a:r>
            <a:endParaRPr lang="en-US" altLang="ko-KR" sz="1000" dirty="0" smtClean="0"/>
          </a:p>
        </p:txBody>
      </p:sp>
      <p:grpSp>
        <p:nvGrpSpPr>
          <p:cNvPr id="103" name="그룹 102"/>
          <p:cNvGrpSpPr/>
          <p:nvPr/>
        </p:nvGrpSpPr>
        <p:grpSpPr>
          <a:xfrm>
            <a:off x="5220072" y="2146432"/>
            <a:ext cx="2868001" cy="1252722"/>
            <a:chOff x="5066946" y="3377748"/>
            <a:chExt cx="2868001" cy="125272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137" name="그룹 136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41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143" name="직선 연결선 142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직선 연결선 143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직선 연결선 144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8" name="직사각형 137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5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18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33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TextBox 133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35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6" name="그룹 145"/>
          <p:cNvGrpSpPr/>
          <p:nvPr/>
        </p:nvGrpSpPr>
        <p:grpSpPr>
          <a:xfrm>
            <a:off x="6337563" y="3115894"/>
            <a:ext cx="633018" cy="184666"/>
            <a:chOff x="3788289" y="2404847"/>
            <a:chExt cx="633018" cy="184666"/>
          </a:xfrm>
        </p:grpSpPr>
        <p:sp>
          <p:nvSpPr>
            <p:cNvPr id="147" name="TextBox 146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48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9" name="TextBox 148"/>
          <p:cNvSpPr txBox="1"/>
          <p:nvPr/>
        </p:nvSpPr>
        <p:spPr>
          <a:xfrm>
            <a:off x="6233145" y="2979224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101390" y="2641703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부숴버려</a:t>
            </a:r>
            <a:r>
              <a:rPr lang="en-US" altLang="ko-KR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51" name="Picture 8" descr="C:\Users\Sungwoo Kim\Downloads\Pixel GUI Pack- Survival v1\Pixel_GUI_Pack_Survival_v1\PNGs\button (35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07" y="3449172"/>
            <a:ext cx="204383" cy="1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C:\Users\Sungwoo Kim\Desktop\Screenshot_2014-12-19-13-26-16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/>
          <a:stretch/>
        </p:blipFill>
        <p:spPr bwMode="auto">
          <a:xfrm>
            <a:off x="5378991" y="2212254"/>
            <a:ext cx="2452551" cy="11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E:\기획서\작업중\작업중\작업중\Pixel Characters Collection Vol 1 v1\PIXELCHARACTERSvol01-artassets\MAGE-artassets\magePORTRAIT\magePORTRAITright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3"/>
          <a:stretch/>
        </p:blipFill>
        <p:spPr bwMode="auto">
          <a:xfrm>
            <a:off x="5483593" y="2249771"/>
            <a:ext cx="168527" cy="14927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5724128" y="2249770"/>
            <a:ext cx="509017" cy="70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620620" y="2198501"/>
            <a:ext cx="7425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</a:rPr>
              <a:t>뿌셔뿌셔 세계 랭킹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661627" y="3483993"/>
            <a:ext cx="1903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플레이 랭킹 팝업창 생성</a:t>
            </a:r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비교 기준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최고 점수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80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게임 종료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타이틀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767896" y="1152124"/>
            <a:ext cx="2868001" cy="1252722"/>
            <a:chOff x="5066946" y="3377748"/>
            <a:chExt cx="2868001" cy="1252722"/>
          </a:xfrm>
        </p:grpSpPr>
        <p:grpSp>
          <p:nvGrpSpPr>
            <p:cNvPr id="108" name="그룹 107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123" name="모서리가 둥근 직사각형 122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26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7" name="그룹 126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128" name="직선 연결선 127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연결선 128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연결선 129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2" name="직사각형 121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9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11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>
              <a:off x="6948264" y="388212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부셔버려</a:t>
              </a:r>
              <a:r>
                <a:rPr lang="en-US" altLang="ko-KR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!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13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15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17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TextBox 130"/>
          <p:cNvSpPr txBox="1"/>
          <p:nvPr/>
        </p:nvSpPr>
        <p:spPr>
          <a:xfrm>
            <a:off x="885572" y="2412305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타이틀 화면에서 </a:t>
            </a:r>
            <a:r>
              <a:rPr lang="en-US" altLang="ko-KR" sz="1000" b="1" dirty="0" smtClean="0"/>
              <a:t>[</a:t>
            </a:r>
            <a:r>
              <a:rPr lang="ko-KR" altLang="en-US" sz="1000" b="1" dirty="0" err="1" smtClean="0"/>
              <a:t>뒤로가기</a:t>
            </a:r>
            <a:r>
              <a:rPr lang="en-US" altLang="ko-KR" sz="1000" b="1" dirty="0" smtClean="0"/>
              <a:t>]</a:t>
            </a:r>
            <a:r>
              <a:rPr lang="ko-KR" altLang="en-US" sz="1000" dirty="0" smtClean="0"/>
              <a:t> 키를 누를 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종료 팝업창 생성</a:t>
            </a:r>
            <a:endParaRPr lang="ko-KR" altLang="en-US" sz="1000" dirty="0"/>
          </a:p>
        </p:txBody>
      </p:sp>
      <p:sp>
        <p:nvSpPr>
          <p:cNvPr id="2" name="타원 1"/>
          <p:cNvSpPr/>
          <p:nvPr/>
        </p:nvSpPr>
        <p:spPr>
          <a:xfrm>
            <a:off x="3328342" y="1152124"/>
            <a:ext cx="307556" cy="396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오른쪽 화살표 131"/>
          <p:cNvSpPr/>
          <p:nvPr/>
        </p:nvSpPr>
        <p:spPr>
          <a:xfrm>
            <a:off x="3995936" y="1552039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2" name="그룹 201"/>
          <p:cNvGrpSpPr/>
          <p:nvPr/>
        </p:nvGrpSpPr>
        <p:grpSpPr>
          <a:xfrm>
            <a:off x="5066947" y="1159583"/>
            <a:ext cx="2868001" cy="1252722"/>
            <a:chOff x="5066946" y="3377748"/>
            <a:chExt cx="2868001" cy="1252722"/>
          </a:xfrm>
        </p:grpSpPr>
        <p:grpSp>
          <p:nvGrpSpPr>
            <p:cNvPr id="203" name="그룹 202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214" name="그룹 213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216" name="모서리가 둥근 직사각형 215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18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9" name="그룹 218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220" name="직선 연결선 219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직선 연결선 220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직선 연결선 221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5" name="직사각형 214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4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TextBox 204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206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6948264" y="388212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부셔버려</a:t>
              </a:r>
              <a:r>
                <a:rPr lang="en-US" altLang="ko-KR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!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208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210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212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3" name="TextBox 222"/>
          <p:cNvSpPr txBox="1"/>
          <p:nvPr/>
        </p:nvSpPr>
        <p:spPr>
          <a:xfrm>
            <a:off x="6011741" y="241230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종료 팝업창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5225867" y="1211778"/>
            <a:ext cx="2452551" cy="1140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73036" y="1325003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게임을 종료하시겠습니까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?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3075" name="Picture 3" descr="C:\Users\Sungwoo Kim\Downloads\Pixel GUI Pack- Survival v1\Pixel_GUI_Pack_Survival_v1\PNGs\button_empty_big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30" y="1963170"/>
            <a:ext cx="791771" cy="2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3" descr="C:\Users\Sungwoo Kim\Downloads\Pixel GUI Pack- Survival v1\Pixel_GUI_Pack_Survival_v1\PNGs\button_empty_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39" y="1973310"/>
            <a:ext cx="791771" cy="2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/>
          <p:cNvSpPr txBox="1"/>
          <p:nvPr/>
        </p:nvSpPr>
        <p:spPr>
          <a:xfrm>
            <a:off x="6690613" y="1934458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네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39805" y="1934458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아니요</a:t>
            </a:r>
            <a:endParaRPr lang="ko-KR" altLang="en-US" sz="800" dirty="0">
              <a:ln w="3175">
                <a:noFill/>
              </a:ln>
              <a:solidFill>
                <a:schemeClr val="bg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49" name="아래쪽 화살표 248"/>
          <p:cNvSpPr/>
          <p:nvPr/>
        </p:nvSpPr>
        <p:spPr>
          <a:xfrm>
            <a:off x="6284922" y="2872385"/>
            <a:ext cx="432048" cy="4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268980" y="2788920"/>
            <a:ext cx="2080260" cy="571725"/>
          </a:xfrm>
          <a:custGeom>
            <a:avLst/>
            <a:gdLst>
              <a:gd name="connsiteX0" fmla="*/ 2080260 w 2080260"/>
              <a:gd name="connsiteY0" fmla="*/ 0 h 571725"/>
              <a:gd name="connsiteX1" fmla="*/ 1021080 w 2080260"/>
              <a:gd name="connsiteY1" fmla="*/ 571500 h 571725"/>
              <a:gd name="connsiteX2" fmla="*/ 0 w 2080260"/>
              <a:gd name="connsiteY2" fmla="*/ 68580 h 5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0260" h="571725">
                <a:moveTo>
                  <a:pt x="2080260" y="0"/>
                </a:moveTo>
                <a:cubicBezTo>
                  <a:pt x="1724025" y="280035"/>
                  <a:pt x="1367790" y="560070"/>
                  <a:pt x="1021080" y="571500"/>
                </a:cubicBezTo>
                <a:cubicBezTo>
                  <a:pt x="674370" y="582930"/>
                  <a:pt x="181610" y="156210"/>
                  <a:pt x="0" y="68580"/>
                </a:cubicBezTo>
              </a:path>
            </a:pathLst>
          </a:custGeom>
          <a:noFill/>
          <a:ln w="50800">
            <a:headEnd type="none"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28715" y="2659283"/>
            <a:ext cx="19607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아니요</a:t>
            </a:r>
            <a:r>
              <a:rPr lang="en-US" altLang="ko-KR" sz="1000" b="1" dirty="0" smtClean="0"/>
              <a:t>]</a:t>
            </a:r>
            <a:r>
              <a:rPr lang="ko-KR" altLang="en-US" sz="1000" b="1" dirty="0" smtClean="0"/>
              <a:t> </a:t>
            </a:r>
            <a:r>
              <a:rPr lang="ko-KR" altLang="en-US" sz="1000" dirty="0" smtClean="0"/>
              <a:t>및 </a:t>
            </a:r>
            <a:r>
              <a:rPr lang="en-US" altLang="ko-KR" sz="1000" b="1" dirty="0" smtClean="0"/>
              <a:t>[</a:t>
            </a:r>
            <a:r>
              <a:rPr lang="ko-KR" altLang="en-US" sz="1000" b="1" dirty="0" err="1" smtClean="0"/>
              <a:t>뒤로가기</a:t>
            </a:r>
            <a:r>
              <a:rPr lang="en-US" altLang="ko-KR" sz="1000" b="1" dirty="0" smtClean="0"/>
              <a:t>] </a:t>
            </a:r>
            <a:r>
              <a:rPr lang="ko-KR" altLang="en-US" sz="1000" dirty="0" smtClean="0"/>
              <a:t>누를 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다시 메인 화면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애니메이션 표출 </a:t>
            </a:r>
            <a:r>
              <a:rPr lang="en-US" altLang="ko-KR" sz="1000" dirty="0" smtClean="0"/>
              <a:t>X)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840960" y="2936282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네</a:t>
            </a:r>
            <a:r>
              <a:rPr lang="en-US" altLang="ko-KR" sz="1000" b="1" dirty="0" smtClean="0"/>
              <a:t>] </a:t>
            </a:r>
            <a:r>
              <a:rPr lang="ko-KR" altLang="en-US" sz="1000" dirty="0" smtClean="0"/>
              <a:t>누를 시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종료</a:t>
            </a:r>
            <a:endParaRPr lang="en-US" altLang="ko-KR" sz="1000" dirty="0" smtClean="0"/>
          </a:p>
        </p:txBody>
      </p:sp>
      <p:grpSp>
        <p:nvGrpSpPr>
          <p:cNvPr id="251" name="그룹 250"/>
          <p:cNvGrpSpPr/>
          <p:nvPr/>
        </p:nvGrpSpPr>
        <p:grpSpPr>
          <a:xfrm>
            <a:off x="5066946" y="3377748"/>
            <a:ext cx="2868001" cy="1252722"/>
            <a:chOff x="2137934" y="1424064"/>
            <a:chExt cx="5452620" cy="2381665"/>
          </a:xfrm>
        </p:grpSpPr>
        <p:grpSp>
          <p:nvGrpSpPr>
            <p:cNvPr id="262" name="그룹 261"/>
            <p:cNvGrpSpPr/>
            <p:nvPr/>
          </p:nvGrpSpPr>
          <p:grpSpPr>
            <a:xfrm>
              <a:off x="2137934" y="1424064"/>
              <a:ext cx="5452620" cy="2381665"/>
              <a:chOff x="1772417" y="2466382"/>
              <a:chExt cx="6192688" cy="3746334"/>
            </a:xfrm>
          </p:grpSpPr>
          <p:sp>
            <p:nvSpPr>
              <p:cNvPr id="264" name="모서리가 둥근 직사각형 263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6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7" name="그룹 266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268" name="직선 연결선 267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3" name="직사각형 262"/>
            <p:cNvSpPr/>
            <p:nvPr/>
          </p:nvSpPr>
          <p:spPr>
            <a:xfrm>
              <a:off x="2422322" y="1537478"/>
              <a:ext cx="4680520" cy="2154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838000" y="2138658"/>
            <a:ext cx="633018" cy="184666"/>
            <a:chOff x="3788289" y="2404847"/>
            <a:chExt cx="633018" cy="184666"/>
          </a:xfrm>
        </p:grpSpPr>
        <p:sp>
          <p:nvSpPr>
            <p:cNvPr id="71" name="TextBox 70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72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TextBox 73"/>
          <p:cNvSpPr txBox="1"/>
          <p:nvPr/>
        </p:nvSpPr>
        <p:spPr>
          <a:xfrm>
            <a:off x="1769152" y="1995478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7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342</Words>
  <Application>Microsoft Office PowerPoint</Application>
  <PresentationFormat>사용자 지정</PresentationFormat>
  <Paragraphs>113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 Kim</dc:creator>
  <cp:lastModifiedBy>Sungwoo Kim</cp:lastModifiedBy>
  <cp:revision>91</cp:revision>
  <dcterms:created xsi:type="dcterms:W3CDTF">2017-11-14T08:12:34Z</dcterms:created>
  <dcterms:modified xsi:type="dcterms:W3CDTF">2017-11-24T11:11:15Z</dcterms:modified>
</cp:coreProperties>
</file>