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9" r:id="rId4"/>
    <p:sldId id="270" r:id="rId5"/>
  </p:sldIdLst>
  <p:sldSz cx="9144000" cy="5400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EBAB"/>
    <a:srgbClr val="FFDD71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630" autoAdjust="0"/>
  </p:normalViewPr>
  <p:slideViewPr>
    <p:cSldViewPr>
      <p:cViewPr>
        <p:scale>
          <a:sx n="125" d="100"/>
          <a:sy n="125" d="100"/>
        </p:scale>
        <p:origin x="-600" y="-252"/>
      </p:cViewPr>
      <p:guideLst>
        <p:guide orient="horz" pos="17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기획서\작업중\작업중\작업중\Pixel Characters Collection Vol 1 v1\PIXELCHARACTERSvol01-artassets\MAGE-artassets\mageIDLEright\mageIDLEright (1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9" t="25265" r="35288"/>
          <a:stretch/>
        </p:blipFill>
        <p:spPr bwMode="auto">
          <a:xfrm flipH="1">
            <a:off x="6588224" y="1908249"/>
            <a:ext cx="325702" cy="6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60158"/>
            <a:ext cx="8229600" cy="35641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16278"/>
            <a:ext cx="2057400" cy="46080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16278"/>
            <a:ext cx="6019800" cy="46080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576850" y="0"/>
            <a:ext cx="4567150" cy="540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 userDrawn="1"/>
        </p:nvSpPr>
        <p:spPr>
          <a:xfrm>
            <a:off x="3995936" y="2268289"/>
            <a:ext cx="1152128" cy="99321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9700" y="-1"/>
            <a:ext cx="9153700" cy="540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한쪽 모서리가 잘린 사각형 11"/>
          <p:cNvSpPr/>
          <p:nvPr userDrawn="1"/>
        </p:nvSpPr>
        <p:spPr>
          <a:xfrm flipV="1">
            <a:off x="0" y="647700"/>
            <a:ext cx="9144000" cy="475297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034" b="44973"/>
          <a:stretch/>
        </p:blipFill>
        <p:spPr bwMode="auto">
          <a:xfrm>
            <a:off x="0" y="0"/>
            <a:ext cx="9153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4770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0"/>
            <a:ext cx="9144000" cy="64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Sungwoo Kim\Desktop\Run_or_Die_Background_Alice_City_at_Nigh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 userDrawn="1"/>
        </p:nvSpPr>
        <p:spPr>
          <a:xfrm flipV="1">
            <a:off x="0" y="0"/>
            <a:ext cx="9153700" cy="54006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8901"/>
            <a:ext cx="4040188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2715"/>
            <a:ext cx="4040188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08901"/>
            <a:ext cx="4041775" cy="503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712715"/>
            <a:ext cx="4041775" cy="31116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278"/>
            <a:ext cx="8229600" cy="90011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15028"/>
            <a:ext cx="3008313" cy="91511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15028"/>
            <a:ext cx="5111750" cy="46093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30142"/>
            <a:ext cx="3008313" cy="3694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780473"/>
            <a:ext cx="5486400" cy="44630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82560"/>
            <a:ext cx="5486400" cy="3240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226779"/>
            <a:ext cx="5486400" cy="633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7E42F35E-88F4-4C4E-9E6F-035018DC1C3D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005626"/>
            <a:ext cx="2895600" cy="28753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005626"/>
            <a:ext cx="2133600" cy="287536"/>
          </a:xfrm>
          <a:prstGeom prst="rect">
            <a:avLst/>
          </a:prstGeom>
        </p:spPr>
        <p:txBody>
          <a:bodyPr/>
          <a:lstStyle/>
          <a:p>
            <a:fld id="{3EC15BC4-E0FD-48C1-B6CF-5159511E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323528" y="252065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환경설정 화면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23528" y="828129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755576" y="1044153"/>
            <a:ext cx="159050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 smtClean="0"/>
              <a:t>환경설정 버튼</a:t>
            </a:r>
            <a:endParaRPr lang="en-US" altLang="ko-KR" sz="1300" dirty="0" smtClean="0"/>
          </a:p>
          <a:p>
            <a:pPr marL="342900" indent="-342900">
              <a:buAutoNum type="arabicPeriod"/>
            </a:pPr>
            <a:r>
              <a:rPr lang="ko-KR" altLang="en-US" sz="1300" dirty="0" smtClean="0"/>
              <a:t>환경설정 </a:t>
            </a:r>
            <a:r>
              <a:rPr lang="en-US" altLang="ko-KR" sz="1300" dirty="0" smtClean="0"/>
              <a:t>UI</a:t>
            </a:r>
          </a:p>
          <a:p>
            <a:pPr marL="342900" indent="-342900">
              <a:buAutoNum type="arabicPeriod"/>
            </a:pPr>
            <a:r>
              <a:rPr lang="ko-KR" altLang="en-US" sz="1300" dirty="0" smtClean="0"/>
              <a:t>제작진 버튼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99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환경설정 버튼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환경설정 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995936" y="2546347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767896" y="2146432"/>
            <a:ext cx="2868001" cy="1252722"/>
            <a:chOff x="5066946" y="3377748"/>
            <a:chExt cx="2868001" cy="1252722"/>
          </a:xfrm>
        </p:grpSpPr>
        <p:grpSp>
          <p:nvGrpSpPr>
            <p:cNvPr id="53" name="그룹 52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8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그룹 68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70" name="직선 연결선 69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직사각형 64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6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60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62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885387" y="3115894"/>
            <a:ext cx="633018" cy="184666"/>
            <a:chOff x="3788289" y="2404847"/>
            <a:chExt cx="633018" cy="184666"/>
          </a:xfrm>
        </p:grpSpPr>
        <p:sp>
          <p:nvSpPr>
            <p:cNvPr id="101" name="TextBox 100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03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1780969" y="297922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49214" y="2641703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106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15289346">
            <a:off x="3109779" y="1565814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147C598-7AE6-4EF6-8D56-2232E77CC259}"/>
              </a:ext>
            </a:extLst>
          </p:cNvPr>
          <p:cNvSpPr txBox="1"/>
          <p:nvPr/>
        </p:nvSpPr>
        <p:spPr>
          <a:xfrm>
            <a:off x="1590211" y="3405028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    버튼 </a:t>
            </a:r>
            <a:r>
              <a:rPr lang="ko-KR" altLang="en-US" sz="1000" dirty="0"/>
              <a:t>터치 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</p:txBody>
      </p:sp>
      <p:pic>
        <p:nvPicPr>
          <p:cNvPr id="108" name="Picture 7" descr="C:\Users\Sungwoo Kim\Downloads\Pixel GUI Pack- Survival v1\Pixel_GUI_Pack_Survival_v1\PNGs\button (34).png">
            <a:extLst>
              <a:ext uri="{FF2B5EF4-FFF2-40B4-BE49-F238E27FC236}">
                <a16:creationId xmlns="" xmlns:a16="http://schemas.microsoft.com/office/drawing/2014/main" id="{0B8D9A1A-4BDF-4859-9CF5-350A9E15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77" y="3450882"/>
            <a:ext cx="204383" cy="1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" name="그룹 173"/>
          <p:cNvGrpSpPr/>
          <p:nvPr/>
        </p:nvGrpSpPr>
        <p:grpSpPr>
          <a:xfrm>
            <a:off x="5220072" y="2146432"/>
            <a:ext cx="2868001" cy="1252722"/>
            <a:chOff x="5066946" y="3377748"/>
            <a:chExt cx="2868001" cy="1252722"/>
          </a:xfrm>
        </p:grpSpPr>
        <p:grpSp>
          <p:nvGrpSpPr>
            <p:cNvPr id="175" name="그룹 174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185" name="그룹 184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187" name="모서리가 둥근 직사각형 186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9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그룹 189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191" name="직선 연결선 190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6" name="직사각형 185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6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176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78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0" name="TextBox 179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81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" name="TextBox 181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83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4" name="그룹 193"/>
          <p:cNvGrpSpPr/>
          <p:nvPr/>
        </p:nvGrpSpPr>
        <p:grpSpPr>
          <a:xfrm>
            <a:off x="6337563" y="3115894"/>
            <a:ext cx="633018" cy="184666"/>
            <a:chOff x="3788289" y="2404847"/>
            <a:chExt cx="633018" cy="184666"/>
          </a:xfrm>
        </p:grpSpPr>
        <p:sp>
          <p:nvSpPr>
            <p:cNvPr id="195" name="TextBox 194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96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7" name="TextBox 196"/>
          <p:cNvSpPr txBox="1"/>
          <p:nvPr/>
        </p:nvSpPr>
        <p:spPr>
          <a:xfrm>
            <a:off x="6233145" y="2979224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101390" y="2641703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78992" y="2198991"/>
            <a:ext cx="2452551" cy="114051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="" xmlns:a16="http://schemas.microsoft.com/office/drawing/2014/main" id="{0D7553DB-0E25-46A8-B14D-BDA4465BD4A9}"/>
              </a:ext>
            </a:extLst>
          </p:cNvPr>
          <p:cNvGrpSpPr/>
          <p:nvPr/>
        </p:nvGrpSpPr>
        <p:grpSpPr>
          <a:xfrm>
            <a:off x="6026488" y="2291244"/>
            <a:ext cx="1221768" cy="963098"/>
            <a:chOff x="3206790" y="3233631"/>
            <a:chExt cx="2320567" cy="1829262"/>
          </a:xfrm>
        </p:grpSpPr>
        <p:pic>
          <p:nvPicPr>
            <p:cNvPr id="202" name="그림 201">
              <a:extLst>
                <a:ext uri="{FF2B5EF4-FFF2-40B4-BE49-F238E27FC236}">
                  <a16:creationId xmlns="" xmlns:a16="http://schemas.microsoft.com/office/drawing/2014/main" id="{67466EFC-A44C-48E1-BD13-291B85503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790" y="3233631"/>
              <a:ext cx="2320567" cy="1829262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="" xmlns:a16="http://schemas.microsoft.com/office/drawing/2014/main" id="{2553C797-8432-4488-9723-D05DC059703D}"/>
                </a:ext>
              </a:extLst>
            </p:cNvPr>
            <p:cNvSpPr txBox="1"/>
            <p:nvPr/>
          </p:nvSpPr>
          <p:spPr>
            <a:xfrm>
              <a:off x="3793315" y="3290313"/>
              <a:ext cx="1107293" cy="37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환경설정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="" xmlns:a16="http://schemas.microsoft.com/office/drawing/2014/main" id="{1BEDCE7A-1107-4B4B-8822-961838372DA4}"/>
                </a:ext>
              </a:extLst>
            </p:cNvPr>
            <p:cNvSpPr txBox="1"/>
            <p:nvPr/>
          </p:nvSpPr>
          <p:spPr>
            <a:xfrm>
              <a:off x="3416714" y="3690499"/>
              <a:ext cx="1107293" cy="584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배경음악</a:t>
              </a:r>
              <a:endParaRPr lang="en-US" altLang="ko-KR" sz="6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  <a:p>
              <a:pPr algn="ctr"/>
              <a:endParaRPr lang="en-US" altLang="ko-KR" sz="2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  <a:p>
              <a:pPr algn="ctr"/>
              <a:r>
                <a:rPr lang="ko-KR" altLang="en-US" sz="600" dirty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효과음</a:t>
              </a:r>
              <a:endParaRPr lang="en-US" altLang="ko-KR" sz="6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10" name="그림 209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296" y="4325620"/>
              <a:ext cx="883546" cy="263227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="" xmlns:a16="http://schemas.microsoft.com/office/drawing/2014/main" id="{344A3945-C99A-4B81-9646-763EB695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535" y="4680495"/>
              <a:ext cx="625075" cy="263227"/>
            </a:xfrm>
            <a:prstGeom prst="rect">
              <a:avLst/>
            </a:prstGeom>
          </p:spPr>
        </p:pic>
        <p:pic>
          <p:nvPicPr>
            <p:cNvPr id="215" name="그림 214">
              <a:extLst>
                <a:ext uri="{FF2B5EF4-FFF2-40B4-BE49-F238E27FC236}">
                  <a16:creationId xmlns="" xmlns:a16="http://schemas.microsoft.com/office/drawing/2014/main" id="{D32B1EC1-8B6A-4B76-8482-15E8FE3B4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295" y="3316998"/>
              <a:ext cx="264535" cy="204414"/>
            </a:xfrm>
            <a:prstGeom prst="rect">
              <a:avLst/>
            </a:prstGeom>
          </p:spPr>
        </p:pic>
        <p:pic>
          <p:nvPicPr>
            <p:cNvPr id="224" name="그림 223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007" y="3760967"/>
              <a:ext cx="682992" cy="203478"/>
            </a:xfrm>
            <a:prstGeom prst="rect">
              <a:avLst/>
            </a:prstGeom>
          </p:spPr>
        </p:pic>
        <p:pic>
          <p:nvPicPr>
            <p:cNvPr id="225" name="그림 224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007" y="4002139"/>
              <a:ext cx="682992" cy="203478"/>
            </a:xfrm>
            <a:prstGeom prst="rect">
              <a:avLst/>
            </a:prstGeom>
          </p:spPr>
        </p:pic>
      </p:grpSp>
      <p:sp>
        <p:nvSpPr>
          <p:cNvPr id="223" name="TextBox 222">
            <a:extLst>
              <a:ext uri="{FF2B5EF4-FFF2-40B4-BE49-F238E27FC236}">
                <a16:creationId xmlns="" xmlns:a16="http://schemas.microsoft.com/office/drawing/2014/main" id="{C95926A0-CDBE-424D-A243-33D24DF59E24}"/>
              </a:ext>
            </a:extLst>
          </p:cNvPr>
          <p:cNvSpPr txBox="1"/>
          <p:nvPr/>
        </p:nvSpPr>
        <p:spPr>
          <a:xfrm>
            <a:off x="6464824" y="3019894"/>
            <a:ext cx="3398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종료</a:t>
            </a:r>
            <a:endParaRPr lang="ko-KR" altLang="en-US" sz="6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6343265" y="2835228"/>
            <a:ext cx="582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제작진</a:t>
            </a:r>
            <a:endParaRPr lang="ko-KR" altLang="en-US" sz="6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6702942" y="2526583"/>
            <a:ext cx="3937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ON</a:t>
            </a:r>
            <a:endParaRPr lang="ko-KR" altLang="en-US" sz="5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6703289" y="2650308"/>
            <a:ext cx="3937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OFF</a:t>
            </a:r>
            <a:endParaRPr lang="ko-KR" altLang="en-US" sz="5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8954" y="3451194"/>
            <a:ext cx="26340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 도중 이였다면 게임이 일시 정지 되며</a:t>
            </a:r>
            <a:endParaRPr lang="en-US" altLang="ko-KR" sz="1000" dirty="0" smtClean="0"/>
          </a:p>
          <a:p>
            <a:r>
              <a:rPr lang="ko-KR" altLang="en-US" sz="1000" dirty="0" smtClean="0"/>
              <a:t>배경을 </a:t>
            </a:r>
            <a:r>
              <a:rPr lang="ko-KR" altLang="en-US" sz="1000" dirty="0" smtClean="0"/>
              <a:t>어둡게 한 뒤</a:t>
            </a:r>
            <a:endParaRPr lang="en-US" altLang="ko-KR" sz="1000" dirty="0" smtClean="0"/>
          </a:p>
          <a:p>
            <a:r>
              <a:rPr lang="ko-KR" altLang="en-US" sz="1000" dirty="0" smtClean="0"/>
              <a:t>환경설정 팝업창을 표시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1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환경설정 </a:t>
            </a:r>
            <a:r>
              <a:rPr lang="en-US" altLang="ko-KR" b="1" dirty="0" smtClean="0"/>
              <a:t>UI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환경설정 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468566" y="2750510"/>
            <a:ext cx="1329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="" xmlns:a16="http://schemas.microsoft.com/office/drawing/2014/main" id="{0D7553DB-0E25-46A8-B14D-BDA4465BD4A9}"/>
              </a:ext>
            </a:extLst>
          </p:cNvPr>
          <p:cNvGrpSpPr/>
          <p:nvPr/>
        </p:nvGrpSpPr>
        <p:grpSpPr>
          <a:xfrm>
            <a:off x="3261908" y="2062530"/>
            <a:ext cx="2140947" cy="1687671"/>
            <a:chOff x="3206790" y="3233631"/>
            <a:chExt cx="2320567" cy="1829262"/>
          </a:xfrm>
        </p:grpSpPr>
        <p:pic>
          <p:nvPicPr>
            <p:cNvPr id="202" name="그림 201">
              <a:extLst>
                <a:ext uri="{FF2B5EF4-FFF2-40B4-BE49-F238E27FC236}">
                  <a16:creationId xmlns="" xmlns:a16="http://schemas.microsoft.com/office/drawing/2014/main" id="{67466EFC-A44C-48E1-BD13-291B85503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790" y="3233631"/>
              <a:ext cx="2320567" cy="1829262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="" xmlns:a16="http://schemas.microsoft.com/office/drawing/2014/main" id="{2553C797-8432-4488-9723-D05DC059703D}"/>
                </a:ext>
              </a:extLst>
            </p:cNvPr>
            <p:cNvSpPr txBox="1"/>
            <p:nvPr/>
          </p:nvSpPr>
          <p:spPr>
            <a:xfrm>
              <a:off x="3793315" y="3290313"/>
              <a:ext cx="1107293" cy="33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환경설정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="" xmlns:a16="http://schemas.microsoft.com/office/drawing/2014/main" id="{1BEDCE7A-1107-4B4B-8822-961838372DA4}"/>
                </a:ext>
              </a:extLst>
            </p:cNvPr>
            <p:cNvSpPr txBox="1"/>
            <p:nvPr/>
          </p:nvSpPr>
          <p:spPr>
            <a:xfrm>
              <a:off x="3416714" y="3716233"/>
              <a:ext cx="1107293" cy="51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배경음악</a:t>
              </a:r>
              <a:endParaRPr lang="en-US" altLang="ko-KR" sz="10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  <a:p>
              <a:pPr algn="ctr"/>
              <a:endParaRPr lang="en-US" altLang="ko-KR" sz="5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  <a:p>
              <a:pPr algn="ctr"/>
              <a:r>
                <a:rPr lang="ko-KR" altLang="en-US" sz="1000" dirty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효과음</a:t>
              </a:r>
              <a:endParaRPr lang="en-US" altLang="ko-KR" sz="10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210" name="그림 209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296" y="4325620"/>
              <a:ext cx="883546" cy="263227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="" xmlns:a16="http://schemas.microsoft.com/office/drawing/2014/main" id="{344A3945-C99A-4B81-9646-763EB695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535" y="4680495"/>
              <a:ext cx="625075" cy="263227"/>
            </a:xfrm>
            <a:prstGeom prst="rect">
              <a:avLst/>
            </a:prstGeom>
          </p:spPr>
        </p:pic>
        <p:pic>
          <p:nvPicPr>
            <p:cNvPr id="215" name="그림 214">
              <a:extLst>
                <a:ext uri="{FF2B5EF4-FFF2-40B4-BE49-F238E27FC236}">
                  <a16:creationId xmlns="" xmlns:a16="http://schemas.microsoft.com/office/drawing/2014/main" id="{D32B1EC1-8B6A-4B76-8482-15E8FE3B4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295" y="3316998"/>
              <a:ext cx="264535" cy="204414"/>
            </a:xfrm>
            <a:prstGeom prst="rect">
              <a:avLst/>
            </a:prstGeom>
          </p:spPr>
        </p:pic>
        <p:pic>
          <p:nvPicPr>
            <p:cNvPr id="224" name="그림 223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007" y="3760967"/>
              <a:ext cx="682992" cy="203478"/>
            </a:xfrm>
            <a:prstGeom prst="rect">
              <a:avLst/>
            </a:prstGeom>
          </p:spPr>
        </p:pic>
        <p:pic>
          <p:nvPicPr>
            <p:cNvPr id="225" name="그림 224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007" y="4002139"/>
              <a:ext cx="682992" cy="203478"/>
            </a:xfrm>
            <a:prstGeom prst="rect">
              <a:avLst/>
            </a:prstGeom>
          </p:spPr>
        </p:pic>
      </p:grpSp>
      <p:sp>
        <p:nvSpPr>
          <p:cNvPr id="223" name="TextBox 222">
            <a:extLst>
              <a:ext uri="{FF2B5EF4-FFF2-40B4-BE49-F238E27FC236}">
                <a16:creationId xmlns="" xmlns:a16="http://schemas.microsoft.com/office/drawing/2014/main" id="{C95926A0-CDBE-424D-A243-33D24DF59E24}"/>
              </a:ext>
            </a:extLst>
          </p:cNvPr>
          <p:cNvSpPr txBox="1"/>
          <p:nvPr/>
        </p:nvSpPr>
        <p:spPr>
          <a:xfrm>
            <a:off x="4016045" y="3375579"/>
            <a:ext cx="595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종료</a:t>
            </a:r>
            <a:endParaRPr lang="ko-KR" altLang="en-US" sz="10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3821588" y="3044077"/>
            <a:ext cx="1021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제작진</a:t>
            </a:r>
            <a:endParaRPr lang="ko-KR" altLang="en-US" sz="10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4447282" y="2500083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ON</a:t>
            </a:r>
            <a:endParaRPr lang="ko-KR" altLang="en-US" sz="10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4452835" y="2713810"/>
            <a:ext cx="68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OFF</a:t>
            </a:r>
            <a:endParaRPr lang="ko-KR" altLang="en-US" sz="10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2360" y="2139444"/>
            <a:ext cx="244059" cy="188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77168" y="2549048"/>
            <a:ext cx="630126" cy="164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477168" y="2783036"/>
            <a:ext cx="630126" cy="164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936555" y="3084806"/>
            <a:ext cx="803400" cy="20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051135" y="3416308"/>
            <a:ext cx="569592" cy="20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0"/>
          </p:cNvCxnSpPr>
          <p:nvPr/>
        </p:nvCxnSpPr>
        <p:spPr>
          <a:xfrm flipH="1" flipV="1">
            <a:off x="5184389" y="1620217"/>
            <a:ext cx="1" cy="519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2381" y="1365353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환경설정 팝업창을 닫는다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55366" y="2346194"/>
            <a:ext cx="28119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배경음악 버튼</a:t>
            </a:r>
            <a:endParaRPr lang="en-US" altLang="ko-KR" sz="1000" dirty="0" smtClean="0"/>
          </a:p>
          <a:p>
            <a:r>
              <a:rPr lang="en-US" altLang="ko-KR" sz="1000" dirty="0" smtClean="0"/>
              <a:t>ON</a:t>
            </a:r>
            <a:r>
              <a:rPr lang="ko-KR" altLang="en-US" sz="1000" dirty="0" smtClean="0"/>
              <a:t>버</a:t>
            </a:r>
            <a:r>
              <a:rPr lang="ko-KR" altLang="en-US" sz="1000" dirty="0"/>
              <a:t>튼</a:t>
            </a:r>
            <a:r>
              <a:rPr lang="ko-KR" altLang="en-US" sz="1000" dirty="0" smtClean="0"/>
              <a:t>에서 누를 시 모든 </a:t>
            </a:r>
            <a:r>
              <a:rPr lang="en-US" altLang="ko-KR" sz="1000" dirty="0" smtClean="0"/>
              <a:t>BGM</a:t>
            </a:r>
            <a:r>
              <a:rPr lang="ko-KR" altLang="en-US" sz="1000" dirty="0" smtClean="0"/>
              <a:t>을 침묵시키며</a:t>
            </a:r>
            <a:endParaRPr lang="en-US" altLang="ko-KR" sz="1000" dirty="0" smtClean="0"/>
          </a:p>
          <a:p>
            <a:r>
              <a:rPr lang="en-US" altLang="ko-KR" sz="1000" dirty="0" smtClean="0"/>
              <a:t>OFF</a:t>
            </a:r>
            <a:r>
              <a:rPr lang="ko-KR" altLang="en-US" sz="1000" dirty="0" smtClean="0"/>
              <a:t>버튼으로 바뀐다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OFF</a:t>
            </a:r>
            <a:r>
              <a:rPr lang="ko-KR" altLang="en-US" sz="1000" dirty="0"/>
              <a:t>버튼에서 누를 시 모든 </a:t>
            </a:r>
            <a:r>
              <a:rPr lang="en-US" altLang="ko-KR" sz="1000" dirty="0" smtClean="0"/>
              <a:t>BGM </a:t>
            </a:r>
            <a:r>
              <a:rPr lang="ko-KR" altLang="en-US" sz="1000" dirty="0"/>
              <a:t>소리를</a:t>
            </a:r>
            <a:endParaRPr lang="en-US" altLang="ko-KR" sz="1000" dirty="0"/>
          </a:p>
          <a:p>
            <a:r>
              <a:rPr lang="ko-KR" altLang="en-US" sz="1000" dirty="0"/>
              <a:t>더 이상 침묵시키지 않으며</a:t>
            </a:r>
            <a:endParaRPr lang="en-US" altLang="ko-KR" sz="1000" dirty="0"/>
          </a:p>
          <a:p>
            <a:r>
              <a:rPr lang="en-US" altLang="ko-KR" sz="1000" dirty="0"/>
              <a:t>ON</a:t>
            </a:r>
            <a:r>
              <a:rPr lang="ko-KR" altLang="en-US" sz="1000" dirty="0"/>
              <a:t>버튼으로 바뀐다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107294" y="2632867"/>
            <a:ext cx="6480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187624" y="2865417"/>
            <a:ext cx="32895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3528" y="2758849"/>
            <a:ext cx="26645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효과음 버튼</a:t>
            </a:r>
            <a:endParaRPr lang="en-US" altLang="ko-KR" sz="1000" dirty="0" smtClean="0"/>
          </a:p>
          <a:p>
            <a:r>
              <a:rPr lang="en-US" altLang="ko-KR" sz="1000" dirty="0" smtClean="0"/>
              <a:t>ON</a:t>
            </a:r>
            <a:r>
              <a:rPr lang="ko-KR" altLang="en-US" sz="1000" dirty="0" smtClean="0"/>
              <a:t>버</a:t>
            </a:r>
            <a:r>
              <a:rPr lang="ko-KR" altLang="en-US" sz="1000" dirty="0"/>
              <a:t>튼</a:t>
            </a:r>
            <a:r>
              <a:rPr lang="ko-KR" altLang="en-US" sz="1000" dirty="0" smtClean="0"/>
              <a:t>에서 누를 시 모든 </a:t>
            </a:r>
            <a:r>
              <a:rPr lang="en-US" altLang="ko-KR" sz="1000" dirty="0" smtClean="0"/>
              <a:t>SE</a:t>
            </a:r>
            <a:r>
              <a:rPr lang="ko-KR" altLang="en-US" sz="1000" dirty="0" smtClean="0"/>
              <a:t>을 침묵시키며</a:t>
            </a:r>
            <a:endParaRPr lang="en-US" altLang="ko-KR" sz="1000" dirty="0" smtClean="0"/>
          </a:p>
          <a:p>
            <a:r>
              <a:rPr lang="en-US" altLang="ko-KR" sz="1000" dirty="0" smtClean="0"/>
              <a:t>OFF</a:t>
            </a:r>
            <a:r>
              <a:rPr lang="ko-KR" altLang="en-US" sz="1000" dirty="0" smtClean="0"/>
              <a:t>버튼으로 바뀐다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OFF</a:t>
            </a:r>
            <a:r>
              <a:rPr lang="ko-KR" altLang="en-US" sz="1000" dirty="0" smtClean="0"/>
              <a:t>버튼에서 누를 시 모든 </a:t>
            </a:r>
            <a:r>
              <a:rPr lang="en-US" altLang="ko-KR" sz="1000" dirty="0" smtClean="0"/>
              <a:t>SE </a:t>
            </a:r>
            <a:r>
              <a:rPr lang="ko-KR" altLang="en-US" sz="1000" dirty="0" smtClean="0"/>
              <a:t>소리를</a:t>
            </a:r>
            <a:endParaRPr lang="en-US" altLang="ko-KR" sz="1000" dirty="0" smtClean="0"/>
          </a:p>
          <a:p>
            <a:r>
              <a:rPr lang="ko-KR" altLang="en-US" sz="1000" dirty="0" smtClean="0"/>
              <a:t>더 이상 침묵시키지 않으며</a:t>
            </a:r>
            <a:endParaRPr lang="en-US" altLang="ko-KR" sz="1000" dirty="0" smtClean="0"/>
          </a:p>
          <a:p>
            <a:r>
              <a:rPr lang="en-US" altLang="ko-KR" sz="1000" dirty="0" smtClean="0"/>
              <a:t>ON</a:t>
            </a:r>
            <a:r>
              <a:rPr lang="ko-KR" altLang="en-US" sz="1000" dirty="0" smtClean="0"/>
              <a:t>버튼으로 바뀐다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4" name="직선 연결선 23"/>
          <p:cNvCxnSpPr>
            <a:stCxn id="78" idx="1"/>
          </p:cNvCxnSpPr>
          <p:nvPr/>
        </p:nvCxnSpPr>
        <p:spPr>
          <a:xfrm flipH="1">
            <a:off x="3203848" y="3187552"/>
            <a:ext cx="732707" cy="10249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38040" y="4212505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제작진 팝업창 호출</a:t>
            </a:r>
            <a:endParaRPr lang="en-US" altLang="ko-KR" sz="1000" dirty="0" smtClean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제작진 </a:t>
            </a:r>
            <a:r>
              <a:rPr lang="en-US" altLang="ko-KR" sz="1000" dirty="0" smtClean="0"/>
              <a:t>UI] </a:t>
            </a:r>
            <a:r>
              <a:rPr lang="ko-KR" altLang="en-US" sz="1000" dirty="0" smtClean="0"/>
              <a:t>슬라이드 참고</a:t>
            </a:r>
            <a:endParaRPr lang="en-US" altLang="ko-KR" sz="1000" dirty="0" smtClean="0"/>
          </a:p>
        </p:txBody>
      </p:sp>
      <p:cxnSp>
        <p:nvCxnSpPr>
          <p:cNvPr id="28" name="직선 연결선 27"/>
          <p:cNvCxnSpPr>
            <a:stCxn id="79" idx="3"/>
          </p:cNvCxnSpPr>
          <p:nvPr/>
        </p:nvCxnSpPr>
        <p:spPr>
          <a:xfrm>
            <a:off x="4620727" y="3519054"/>
            <a:ext cx="599345" cy="8935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0399" y="441256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최고기록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보유중인 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업그레이드 저장 후</a:t>
            </a:r>
            <a:endParaRPr lang="en-US" altLang="ko-KR" sz="1000" dirty="0" smtClean="0"/>
          </a:p>
          <a:p>
            <a:r>
              <a:rPr lang="ko-KR" altLang="en-US" sz="1000" dirty="0" smtClean="0"/>
              <a:t>게임 클라이언트 종료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227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31204" y="69781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제작진 버튼</a:t>
            </a:r>
            <a:endParaRPr lang="en-US" altLang="ko-KR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0704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환경설정 </a:t>
            </a: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49826" y="1451920"/>
            <a:ext cx="2868001" cy="1252722"/>
            <a:chOff x="5066946" y="3377748"/>
            <a:chExt cx="2868001" cy="1252722"/>
          </a:xfrm>
        </p:grpSpPr>
        <p:grpSp>
          <p:nvGrpSpPr>
            <p:cNvPr id="34" name="그룹 33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8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그룹 48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50" name="직선 연결선 49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직사각형 44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37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40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42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그룹 52"/>
          <p:cNvGrpSpPr/>
          <p:nvPr/>
        </p:nvGrpSpPr>
        <p:grpSpPr>
          <a:xfrm>
            <a:off x="1767317" y="2421382"/>
            <a:ext cx="633018" cy="184666"/>
            <a:chOff x="3788289" y="2404847"/>
            <a:chExt cx="633018" cy="184666"/>
          </a:xfrm>
        </p:grpSpPr>
        <p:sp>
          <p:nvSpPr>
            <p:cNvPr id="54" name="TextBox 53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55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1662899" y="2284712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31144" y="1947191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08746" y="1504479"/>
            <a:ext cx="2452551" cy="114051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0D7553DB-0E25-46A8-B14D-BDA4465BD4A9}"/>
              </a:ext>
            </a:extLst>
          </p:cNvPr>
          <p:cNvGrpSpPr/>
          <p:nvPr/>
        </p:nvGrpSpPr>
        <p:grpSpPr>
          <a:xfrm>
            <a:off x="1456242" y="1596732"/>
            <a:ext cx="1221768" cy="963098"/>
            <a:chOff x="3206790" y="3233631"/>
            <a:chExt cx="2320567" cy="1829262"/>
          </a:xfrm>
        </p:grpSpPr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67466EFC-A44C-48E1-BD13-291B85503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790" y="3233631"/>
              <a:ext cx="2320567" cy="182926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2553C797-8432-4488-9723-D05DC059703D}"/>
                </a:ext>
              </a:extLst>
            </p:cNvPr>
            <p:cNvSpPr txBox="1"/>
            <p:nvPr/>
          </p:nvSpPr>
          <p:spPr>
            <a:xfrm>
              <a:off x="3793315" y="3290313"/>
              <a:ext cx="1107293" cy="37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환경설정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1BEDCE7A-1107-4B4B-8822-961838372DA4}"/>
                </a:ext>
              </a:extLst>
            </p:cNvPr>
            <p:cNvSpPr txBox="1"/>
            <p:nvPr/>
          </p:nvSpPr>
          <p:spPr>
            <a:xfrm>
              <a:off x="3416714" y="3690499"/>
              <a:ext cx="1107293" cy="584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배경음악</a:t>
              </a:r>
              <a:endParaRPr lang="en-US" altLang="ko-KR" sz="6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  <a:p>
              <a:pPr algn="ctr"/>
              <a:endParaRPr lang="en-US" altLang="ko-KR" sz="2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  <a:p>
              <a:pPr algn="ctr"/>
              <a:r>
                <a:rPr lang="ko-KR" altLang="en-US" sz="600" dirty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효과음</a:t>
              </a:r>
              <a:endParaRPr lang="en-US" altLang="ko-KR" sz="6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296" y="4325620"/>
              <a:ext cx="883546" cy="26322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</p:pic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44A3945-C99A-4B81-9646-763EB695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535" y="4680495"/>
              <a:ext cx="625075" cy="263227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D32B1EC1-8B6A-4B76-8482-15E8FE3B4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295" y="3316998"/>
              <a:ext cx="264535" cy="204414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007" y="3760967"/>
              <a:ext cx="682992" cy="203478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007" y="4002139"/>
              <a:ext cx="682992" cy="203478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95926A0-CDBE-424D-A243-33D24DF59E24}"/>
              </a:ext>
            </a:extLst>
          </p:cNvPr>
          <p:cNvSpPr txBox="1"/>
          <p:nvPr/>
        </p:nvSpPr>
        <p:spPr>
          <a:xfrm>
            <a:off x="1894578" y="2325382"/>
            <a:ext cx="3398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종료</a:t>
            </a:r>
            <a:endParaRPr lang="ko-KR" altLang="en-US" sz="6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2132696" y="1832071"/>
            <a:ext cx="3937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ON</a:t>
            </a:r>
            <a:endParaRPr lang="ko-KR" altLang="en-US" sz="5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2133043" y="1955796"/>
            <a:ext cx="3937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OFF</a:t>
            </a:r>
            <a:endParaRPr lang="ko-KR" altLang="en-US" sz="5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88708" y="2756682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제작진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 버튼 터치 시</a:t>
            </a:r>
            <a:endParaRPr lang="ko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1773019" y="2140716"/>
            <a:ext cx="582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제작진</a:t>
            </a:r>
            <a:endParaRPr lang="ko-KR" altLang="en-US" sz="6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pic>
        <p:nvPicPr>
          <p:cNvPr id="75" name="Picture 5" descr="E:\기획서\작업중\작업중\작업중\사진\20151125_5655170c84c35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8" r="10535"/>
          <a:stretch/>
        </p:blipFill>
        <p:spPr bwMode="auto">
          <a:xfrm rot="15289346">
            <a:off x="2106111" y="1421798"/>
            <a:ext cx="907751" cy="1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889222" y="1859237"/>
            <a:ext cx="838892" cy="45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5038970" y="1451920"/>
            <a:ext cx="2868001" cy="1252722"/>
            <a:chOff x="5066946" y="3377748"/>
            <a:chExt cx="2868001" cy="1252722"/>
          </a:xfrm>
        </p:grpSpPr>
        <p:grpSp>
          <p:nvGrpSpPr>
            <p:cNvPr id="80" name="그룹 79"/>
            <p:cNvGrpSpPr/>
            <p:nvPr/>
          </p:nvGrpSpPr>
          <p:grpSpPr>
            <a:xfrm>
              <a:off x="5066946" y="3377748"/>
              <a:ext cx="2868001" cy="1252722"/>
              <a:chOff x="2137934" y="1424064"/>
              <a:chExt cx="5452620" cy="2381665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2137934" y="1424064"/>
                <a:ext cx="5452620" cy="2381665"/>
                <a:chOff x="1772417" y="2466382"/>
                <a:chExt cx="6192688" cy="3746334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 rot="16200000">
                  <a:off x="2995594" y="1243205"/>
                  <a:ext cx="3746334" cy="6192688"/>
                </a:xfrm>
                <a:prstGeom prst="roundRect">
                  <a:avLst>
                    <a:gd name="adj" fmla="val 7849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77"/>
                <p:cNvSpPr/>
                <p:nvPr/>
              </p:nvSpPr>
              <p:spPr>
                <a:xfrm rot="16200000">
                  <a:off x="7272932" y="4191253"/>
                  <a:ext cx="864096" cy="26146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6" name="연결선: 구부러짐 78"/>
                <p:cNvCxnSpPr/>
                <p:nvPr/>
              </p:nvCxnSpPr>
              <p:spPr>
                <a:xfrm rot="5400000">
                  <a:off x="7602155" y="3213963"/>
                  <a:ext cx="205649" cy="98376"/>
                </a:xfrm>
                <a:prstGeom prst="curvedConnector3">
                  <a:avLst>
                    <a:gd name="adj1" fmla="val -9277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" name="그룹 96"/>
                <p:cNvGrpSpPr/>
                <p:nvPr/>
              </p:nvGrpSpPr>
              <p:grpSpPr>
                <a:xfrm rot="16200000">
                  <a:off x="7571788" y="5488978"/>
                  <a:ext cx="298407" cy="147539"/>
                  <a:chOff x="7704980" y="1708855"/>
                  <a:chExt cx="298407" cy="147539"/>
                </a:xfrm>
              </p:grpSpPr>
              <p:cxnSp>
                <p:nvCxnSpPr>
                  <p:cNvPr id="98" name="직선 연결선 97"/>
                  <p:cNvCxnSpPr/>
                  <p:nvPr/>
                </p:nvCxnSpPr>
                <p:spPr>
                  <a:xfrm>
                    <a:off x="7704980" y="1708855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/>
                  <p:cNvCxnSpPr/>
                  <p:nvPr/>
                </p:nvCxnSpPr>
                <p:spPr>
                  <a:xfrm>
                    <a:off x="7704980" y="1780863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/>
                  <p:cNvCxnSpPr/>
                  <p:nvPr/>
                </p:nvCxnSpPr>
                <p:spPr>
                  <a:xfrm>
                    <a:off x="7704980" y="1856394"/>
                    <a:ext cx="29840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" name="직사각형 91"/>
              <p:cNvSpPr/>
              <p:nvPr/>
            </p:nvSpPr>
            <p:spPr>
              <a:xfrm>
                <a:off x="2422322" y="1537478"/>
                <a:ext cx="4680520" cy="2154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1" name="Picture 2" descr="E:\기획서\작업중\작업중\작업중\Pixel Characters Collection Vol 1 v1\PIXELCHARACTERSvol01-artassets\MAGE-artassets\magePORTRAIT\magePORTRAIT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3"/>
            <a:stretch/>
          </p:blipFill>
          <p:spPr bwMode="auto">
            <a:xfrm>
              <a:off x="5225866" y="3437402"/>
              <a:ext cx="1146334" cy="113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5892446" y="3430307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뿌셔뿌셔</a:t>
              </a:r>
              <a:endPara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83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391157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131102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6948264" y="4101658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상 점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86" name="Picture 5" descr="C:\Users\Sungwoo Kim\Downloads\Pixel GUI Pack- Survival v1\Pixel_GUI_Pack_Survival_v1\PNGs\button_empty_bi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345876"/>
              <a:ext cx="673019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948264" y="4316432"/>
              <a:ext cx="673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랭</a:t>
              </a:r>
              <a:r>
                <a:rPr lang="ko-KR" altLang="en-US" sz="8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킹</a:t>
              </a:r>
              <a:endParaRPr lang="ko-KR" altLang="en-US" sz="8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88" name="Picture 7" descr="C:\Users\Sungwoo Kim\Downloads\Pixel GUI Pack- Survival v1\Pixel_GUI_Pack_Survival_v1\PNGs\button (34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09" y="3472430"/>
              <a:ext cx="204383" cy="1579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C:\Users\Sungwoo Kim\Downloads\Pixel GUI Pack- Survival v1\Pixel_GUI_Pack_Survival_v1\PNGs\button (35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85" y="3472430"/>
              <a:ext cx="204383" cy="15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그룹 100"/>
          <p:cNvGrpSpPr/>
          <p:nvPr/>
        </p:nvGrpSpPr>
        <p:grpSpPr>
          <a:xfrm>
            <a:off x="6156461" y="2421382"/>
            <a:ext cx="633018" cy="184666"/>
            <a:chOff x="3788289" y="2404847"/>
            <a:chExt cx="633018" cy="184666"/>
          </a:xfrm>
        </p:grpSpPr>
        <p:sp>
          <p:nvSpPr>
            <p:cNvPr id="102" name="TextBox 101"/>
            <p:cNvSpPr txBox="1"/>
            <p:nvPr/>
          </p:nvSpPr>
          <p:spPr>
            <a:xfrm>
              <a:off x="3851920" y="2404847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 </a:t>
              </a:r>
              <a:r>
                <a:rPr lang="en-US" altLang="ko-KR" sz="600" dirty="0" smtClean="0"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: 9999999</a:t>
              </a:r>
              <a:endParaRPr lang="ko-KR" altLang="en-US" sz="600" dirty="0"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03" name="Picture 11" descr="C:\Users\Sungwoo Kim\Desktop\Coin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289" y="2432380"/>
              <a:ext cx="127261" cy="12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" name="TextBox 103"/>
          <p:cNvSpPr txBox="1"/>
          <p:nvPr/>
        </p:nvSpPr>
        <p:spPr>
          <a:xfrm>
            <a:off x="6052043" y="2284712"/>
            <a:ext cx="7585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점수</a:t>
            </a:r>
            <a:r>
              <a:rPr lang="en-US" altLang="ko-KR" sz="600" dirty="0" smtClean="0"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: 999999999</a:t>
            </a:r>
            <a:endParaRPr lang="ko-KR" altLang="en-US" sz="600" dirty="0"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0288" y="1947191"/>
            <a:ext cx="673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부숴버려</a:t>
            </a:r>
            <a:r>
              <a:rPr lang="en-US" altLang="ko-KR" sz="8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!</a:t>
            </a:r>
            <a:endParaRPr lang="ko-KR" altLang="en-US" sz="8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197890" y="1504479"/>
            <a:ext cx="2452551" cy="114051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0D7553DB-0E25-46A8-B14D-BDA4465BD4A9}"/>
              </a:ext>
            </a:extLst>
          </p:cNvPr>
          <p:cNvGrpSpPr/>
          <p:nvPr/>
        </p:nvGrpSpPr>
        <p:grpSpPr>
          <a:xfrm>
            <a:off x="5845386" y="1596732"/>
            <a:ext cx="1221768" cy="963098"/>
            <a:chOff x="3206790" y="3233631"/>
            <a:chExt cx="2320567" cy="1829262"/>
          </a:xfrm>
        </p:grpSpPr>
        <p:pic>
          <p:nvPicPr>
            <p:cNvPr id="108" name="그림 107">
              <a:extLst>
                <a:ext uri="{FF2B5EF4-FFF2-40B4-BE49-F238E27FC236}">
                  <a16:creationId xmlns="" xmlns:a16="http://schemas.microsoft.com/office/drawing/2014/main" id="{67466EFC-A44C-48E1-BD13-291B85503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790" y="3233631"/>
              <a:ext cx="2320567" cy="1829262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2553C797-8432-4488-9723-D05DC059703D}"/>
                </a:ext>
              </a:extLst>
            </p:cNvPr>
            <p:cNvSpPr txBox="1"/>
            <p:nvPr/>
          </p:nvSpPr>
          <p:spPr>
            <a:xfrm>
              <a:off x="3793315" y="3290313"/>
              <a:ext cx="1107293" cy="379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환경설정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1BEDCE7A-1107-4B4B-8822-961838372DA4}"/>
                </a:ext>
              </a:extLst>
            </p:cNvPr>
            <p:cNvSpPr txBox="1"/>
            <p:nvPr/>
          </p:nvSpPr>
          <p:spPr>
            <a:xfrm>
              <a:off x="3416714" y="3690499"/>
              <a:ext cx="1107293" cy="584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배경음악</a:t>
              </a:r>
              <a:endParaRPr lang="en-US" altLang="ko-KR" sz="6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  <a:p>
              <a:pPr algn="ctr"/>
              <a:endParaRPr lang="en-US" altLang="ko-KR" sz="2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  <a:p>
              <a:pPr algn="ctr"/>
              <a:r>
                <a:rPr lang="ko-KR" altLang="en-US" sz="600" dirty="0">
                  <a:ln w="3175">
                    <a:noFill/>
                  </a:ln>
                  <a:solidFill>
                    <a:srgbClr val="FFE181"/>
                  </a:solidFill>
                  <a:effectLst>
                    <a:glow rad="63500">
                      <a:schemeClr val="tx1">
                        <a:alpha val="60000"/>
                      </a:schemeClr>
                    </a:glow>
                  </a:effectLst>
                  <a:latin typeface="DungGeunMo" pitchFamily="50" charset="-127"/>
                  <a:ea typeface="DungGeunMo" pitchFamily="50" charset="-127"/>
                  <a:cs typeface="DungGeunMo" pitchFamily="50" charset="-127"/>
                </a:rPr>
                <a:t>효과음</a:t>
              </a:r>
              <a:endParaRPr lang="en-US" altLang="ko-KR" sz="600" dirty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5296" y="4325620"/>
              <a:ext cx="883546" cy="26322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</p:pic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344A3945-C99A-4B81-9646-763EB695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535" y="4680495"/>
              <a:ext cx="625075" cy="263227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="" xmlns:a16="http://schemas.microsoft.com/office/drawing/2014/main" id="{D32B1EC1-8B6A-4B76-8482-15E8FE3B4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295" y="3316998"/>
              <a:ext cx="264535" cy="204414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007" y="3760967"/>
              <a:ext cx="682992" cy="20347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="" xmlns:a16="http://schemas.microsoft.com/office/drawing/2014/main" id="{6E87E133-532F-4C1C-97B7-0165536F8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007" y="4002139"/>
              <a:ext cx="682992" cy="203478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C95926A0-CDBE-424D-A243-33D24DF59E24}"/>
              </a:ext>
            </a:extLst>
          </p:cNvPr>
          <p:cNvSpPr txBox="1"/>
          <p:nvPr/>
        </p:nvSpPr>
        <p:spPr>
          <a:xfrm>
            <a:off x="6283722" y="2325382"/>
            <a:ext cx="3398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종료</a:t>
            </a:r>
            <a:endParaRPr lang="ko-KR" altLang="en-US" sz="6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6521840" y="1832071"/>
            <a:ext cx="3937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ON</a:t>
            </a:r>
            <a:endParaRPr lang="ko-KR" altLang="en-US" sz="5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6522187" y="1955796"/>
            <a:ext cx="3937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OFF</a:t>
            </a:r>
            <a:endParaRPr lang="ko-KR" altLang="en-US" sz="5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77852" y="2756682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제작진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팝업 창 생성</a:t>
            </a:r>
            <a:endParaRPr lang="ko-KR" alt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2553C797-8432-4488-9723-D05DC059703D}"/>
              </a:ext>
            </a:extLst>
          </p:cNvPr>
          <p:cNvSpPr txBox="1"/>
          <p:nvPr/>
        </p:nvSpPr>
        <p:spPr>
          <a:xfrm>
            <a:off x="6162163" y="2140716"/>
            <a:ext cx="582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ln w="3175">
                  <a:noFill/>
                </a:ln>
                <a:solidFill>
                  <a:srgbClr val="FFE181"/>
                </a:soli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DungGeunMo" pitchFamily="50" charset="-127"/>
                <a:ea typeface="DungGeunMo" pitchFamily="50" charset="-127"/>
                <a:cs typeface="DungGeunMo" pitchFamily="50" charset="-127"/>
              </a:rPr>
              <a:t>제작진</a:t>
            </a:r>
            <a:endParaRPr lang="ko-KR" altLang="en-US" sz="600" dirty="0">
              <a:ln w="3175">
                <a:noFill/>
              </a:ln>
              <a:solidFill>
                <a:srgbClr val="FFE181"/>
              </a:solidFill>
              <a:effectLst>
                <a:glow rad="63500">
                  <a:schemeClr val="tx1">
                    <a:alpha val="60000"/>
                  </a:schemeClr>
                </a:glow>
              </a:effectLst>
              <a:latin typeface="DungGeunMo" pitchFamily="50" charset="-127"/>
              <a:ea typeface="DungGeunMo" pitchFamily="50" charset="-127"/>
              <a:cs typeface="DungGeunMo" pitchFamily="50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3438935" y="3067257"/>
            <a:ext cx="1875744" cy="1151452"/>
            <a:chOff x="7822000" y="2916361"/>
            <a:chExt cx="782448" cy="480317"/>
          </a:xfrm>
        </p:grpSpPr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67466EFC-A44C-48E1-BD13-291B85503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8537" y="2916361"/>
              <a:ext cx="775911" cy="480317"/>
            </a:xfrm>
            <a:prstGeom prst="rect">
              <a:avLst/>
            </a:prstGeom>
          </p:spPr>
        </p:pic>
        <p:sp>
          <p:nvSpPr>
            <p:cNvPr id="137" name="직사각형 136"/>
            <p:cNvSpPr/>
            <p:nvPr/>
          </p:nvSpPr>
          <p:spPr>
            <a:xfrm>
              <a:off x="8108480" y="2972118"/>
              <a:ext cx="216024" cy="1681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/>
                <a:t>로고</a:t>
              </a:r>
              <a:endParaRPr lang="ko-KR" altLang="en-US" sz="10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070319" y="3132385"/>
              <a:ext cx="292346" cy="11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팀 이름</a:t>
              </a:r>
              <a:endParaRPr lang="ko-KR" alt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822000" y="3305663"/>
              <a:ext cx="425412" cy="7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u="sng" dirty="0" smtClean="0">
                  <a:solidFill>
                    <a:schemeClr val="tx2">
                      <a:lumMod val="75000"/>
                    </a:schemeClr>
                  </a:solidFill>
                </a:rPr>
                <a:t>brown_epik@gmail.com</a:t>
              </a:r>
              <a:endParaRPr lang="ko-KR" altLang="en-US" sz="600" u="sng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404406" y="3305663"/>
              <a:ext cx="196725" cy="7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/>
                <a:t>v#.####</a:t>
              </a:r>
              <a:endParaRPr lang="ko-KR" altLang="en-US" sz="6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457903" y="4000521"/>
            <a:ext cx="1000862" cy="21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7" idx="1"/>
          </p:cNvCxnSpPr>
          <p:nvPr/>
        </p:nvCxnSpPr>
        <p:spPr>
          <a:xfrm flipH="1">
            <a:off x="1891467" y="4109615"/>
            <a:ext cx="15664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3060" y="3985133"/>
            <a:ext cx="219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메일주소</a:t>
            </a:r>
            <a:endParaRPr lang="en-US" altLang="ko-KR" sz="1000" dirty="0" smtClean="0"/>
          </a:p>
          <a:p>
            <a:r>
              <a:rPr lang="ko-KR" altLang="en-US" sz="1000" dirty="0" smtClean="0"/>
              <a:t>클릭하면 메일 작성페이지로 전환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835123" y="3985133"/>
            <a:ext cx="471604" cy="233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5306727" y="4101921"/>
            <a:ext cx="6058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06827" y="397881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 버전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32587" y="4644553"/>
            <a:ext cx="3304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화면 아무 곳이나 터치하면 제작진 팝업창이 사라진다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5188554" y="1504479"/>
            <a:ext cx="2461887" cy="114051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6015148" y="1823867"/>
            <a:ext cx="885513" cy="486380"/>
            <a:chOff x="7771286" y="2916361"/>
            <a:chExt cx="885513" cy="486380"/>
          </a:xfrm>
        </p:grpSpPr>
        <p:pic>
          <p:nvPicPr>
            <p:cNvPr id="123" name="그림 122">
              <a:extLst>
                <a:ext uri="{FF2B5EF4-FFF2-40B4-BE49-F238E27FC236}">
                  <a16:creationId xmlns="" xmlns:a16="http://schemas.microsoft.com/office/drawing/2014/main" id="{67466EFC-A44C-48E1-BD13-291B85503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8537" y="2916361"/>
              <a:ext cx="775911" cy="48031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8108480" y="2988369"/>
              <a:ext cx="216024" cy="1681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00" dirty="0" smtClean="0"/>
                <a:t>로고</a:t>
              </a:r>
              <a:endParaRPr lang="ko-KR" altLang="en-US" sz="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95117" y="3132385"/>
              <a:ext cx="4427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팀 이름</a:t>
              </a:r>
              <a:endParaRPr lang="ko-KR" altLang="en-US" sz="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71286" y="3273567"/>
              <a:ext cx="468398" cy="123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" u="sng" dirty="0" smtClean="0">
                  <a:solidFill>
                    <a:schemeClr val="tx2">
                      <a:lumMod val="75000"/>
                    </a:schemeClr>
                  </a:solidFill>
                </a:rPr>
                <a:t>brown_epik@gmail.com</a:t>
              </a:r>
              <a:endParaRPr lang="ko-KR" altLang="en-US" sz="200" u="sng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72747" y="3279630"/>
              <a:ext cx="284052" cy="123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" dirty="0" smtClean="0"/>
                <a:t>v#.####</a:t>
              </a:r>
              <a:endParaRPr lang="ko-KR" altLang="en-US" sz="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4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248</Words>
  <Application>Microsoft Office PowerPoint</Application>
  <PresentationFormat>사용자 지정</PresentationFormat>
  <Paragraphs>104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 Kim</dc:creator>
  <cp:lastModifiedBy>Sungwoo Kim</cp:lastModifiedBy>
  <cp:revision>223</cp:revision>
  <dcterms:created xsi:type="dcterms:W3CDTF">2017-11-14T08:12:34Z</dcterms:created>
  <dcterms:modified xsi:type="dcterms:W3CDTF">2017-11-24T11:23:21Z</dcterms:modified>
</cp:coreProperties>
</file>