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</p:sldIdLst>
  <p:sldSz cx="9144000" cy="5400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FFEBAB"/>
    <a:srgbClr val="FFDD71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94630" autoAdjust="0"/>
  </p:normalViewPr>
  <p:slideViewPr>
    <p:cSldViewPr>
      <p:cViewPr>
        <p:scale>
          <a:sx n="100" d="100"/>
          <a:sy n="100" d="100"/>
        </p:scale>
        <p:origin x="-1320" y="-678"/>
      </p:cViewPr>
      <p:guideLst>
        <p:guide orient="horz" pos="17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기획서\작업중\작업중\작업중\Pixel Characters Collection Vol 1 v1\PIXELCHARACTERSvol01-artassets\MAGE-artassets\mageIDLEright\mageIDLEright (1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9" t="25265" r="35288"/>
          <a:stretch/>
        </p:blipFill>
        <p:spPr bwMode="auto">
          <a:xfrm flipH="1">
            <a:off x="6588224" y="1908249"/>
            <a:ext cx="325702" cy="6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576850" y="0"/>
            <a:ext cx="456715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 userDrawn="1"/>
        </p:nvSpPr>
        <p:spPr>
          <a:xfrm>
            <a:off x="3995936" y="2268289"/>
            <a:ext cx="1152128" cy="99321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9700" y="-1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한쪽 모서리가 잘린 사각형 11"/>
          <p:cNvSpPr/>
          <p:nvPr userDrawn="1"/>
        </p:nvSpPr>
        <p:spPr>
          <a:xfrm flipV="1">
            <a:off x="0" y="647700"/>
            <a:ext cx="9144000" cy="475297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034" b="44973"/>
          <a:stretch/>
        </p:blipFill>
        <p:spPr bwMode="auto">
          <a:xfrm>
            <a:off x="0" y="0"/>
            <a:ext cx="9153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47701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0"/>
            <a:ext cx="9144000" cy="64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 userDrawn="1"/>
        </p:nvSpPr>
        <p:spPr>
          <a:xfrm flipV="1">
            <a:off x="0" y="0"/>
            <a:ext cx="9153700" cy="54006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12715"/>
            <a:ext cx="4040188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08901"/>
            <a:ext cx="4041775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712715"/>
            <a:ext cx="4041775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15028"/>
            <a:ext cx="3008313" cy="91511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30142"/>
            <a:ext cx="3008313" cy="3694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9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323528" y="252065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업적 화면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23528" y="828129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755576" y="1044153"/>
            <a:ext cx="12570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 smtClean="0"/>
              <a:t>업</a:t>
            </a:r>
            <a:r>
              <a:rPr lang="ko-KR" altLang="en-US" sz="1300" dirty="0"/>
              <a:t>적</a:t>
            </a:r>
            <a:r>
              <a:rPr lang="ko-KR" altLang="en-US" sz="1300" dirty="0" smtClean="0"/>
              <a:t> 버튼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업적 종류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36995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업</a:t>
            </a:r>
            <a:r>
              <a:rPr lang="ko-KR" altLang="en-US" b="1" dirty="0"/>
              <a:t>적</a:t>
            </a:r>
            <a:r>
              <a:rPr lang="ko-KR" altLang="en-US" b="1" dirty="0" smtClean="0"/>
              <a:t> 버튼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995936" y="2546347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767896" y="2146432"/>
            <a:ext cx="2868001" cy="1252722"/>
            <a:chOff x="5066946" y="3377748"/>
            <a:chExt cx="2868001" cy="1252722"/>
          </a:xfrm>
        </p:grpSpPr>
        <p:grpSp>
          <p:nvGrpSpPr>
            <p:cNvPr id="53" name="그룹 52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8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그룹 68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70" name="직선 연결선 69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70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직사각형 64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4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56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60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62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885387" y="3115894"/>
            <a:ext cx="633018" cy="184666"/>
            <a:chOff x="3788289" y="2404847"/>
            <a:chExt cx="633018" cy="184666"/>
          </a:xfrm>
        </p:grpSpPr>
        <p:sp>
          <p:nvSpPr>
            <p:cNvPr id="101" name="TextBox 100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03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1780969" y="2979224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49214" y="2641703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부숴버려</a:t>
            </a:r>
            <a:r>
              <a:rPr lang="en-US" altLang="ko-KR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6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8" r="10535"/>
          <a:stretch/>
        </p:blipFill>
        <p:spPr bwMode="auto">
          <a:xfrm rot="15289346">
            <a:off x="2907077" y="1500661"/>
            <a:ext cx="907751" cy="1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9147C598-7AE6-4EF6-8D56-2232E77CC259}"/>
              </a:ext>
            </a:extLst>
          </p:cNvPr>
          <p:cNvSpPr txBox="1"/>
          <p:nvPr/>
        </p:nvSpPr>
        <p:spPr>
          <a:xfrm>
            <a:off x="1590211" y="3405028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    버튼 </a:t>
            </a:r>
            <a:r>
              <a:rPr lang="ko-KR" altLang="en-US" sz="1000" dirty="0"/>
              <a:t>터치 </a:t>
            </a:r>
            <a:r>
              <a:rPr lang="ko-KR" altLang="en-US" sz="1000" dirty="0" smtClean="0"/>
              <a:t>시</a:t>
            </a:r>
            <a:endParaRPr lang="en-US" altLang="ko-KR" sz="1000" dirty="0" smtClean="0"/>
          </a:p>
        </p:txBody>
      </p:sp>
      <p:pic>
        <p:nvPicPr>
          <p:cNvPr id="74" name="Picture 8" descr="C:\Users\Sungwoo Kim\Downloads\Pixel GUI Pack- Survival v1\Pixel_GUI_Pack_Survival_v1\PNGs\button (35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19" y="3449172"/>
            <a:ext cx="204383" cy="1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5004048" y="2146432"/>
            <a:ext cx="2868001" cy="1252722"/>
            <a:chOff x="2137934" y="1424064"/>
            <a:chExt cx="5452620" cy="2381665"/>
          </a:xfrm>
        </p:grpSpPr>
        <p:grpSp>
          <p:nvGrpSpPr>
            <p:cNvPr id="86" name="그룹 85"/>
            <p:cNvGrpSpPr/>
            <p:nvPr/>
          </p:nvGrpSpPr>
          <p:grpSpPr>
            <a:xfrm>
              <a:off x="2137934" y="1424064"/>
              <a:ext cx="5452620" cy="2381665"/>
              <a:chOff x="1772417" y="2466382"/>
              <a:chExt cx="6192688" cy="3746334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0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1" name="그룹 90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직사각형 86"/>
            <p:cNvSpPr/>
            <p:nvPr/>
          </p:nvSpPr>
          <p:spPr>
            <a:xfrm>
              <a:off x="2422322" y="1537478"/>
              <a:ext cx="4680520" cy="2154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C:\Users\Sungwoo Kim\Desktop\554D3CA6357212002C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/>
        </p:blipFill>
        <p:spPr bwMode="auto">
          <a:xfrm>
            <a:off x="5153631" y="2225208"/>
            <a:ext cx="2461887" cy="111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147C598-7AE6-4EF6-8D56-2232E77CC259}"/>
              </a:ext>
            </a:extLst>
          </p:cNvPr>
          <p:cNvSpPr txBox="1"/>
          <p:nvPr/>
        </p:nvSpPr>
        <p:spPr>
          <a:xfrm>
            <a:off x="5862637" y="340502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업적 화면 표시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2317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업</a:t>
            </a:r>
            <a:r>
              <a:rPr lang="ko-KR" altLang="en-US" b="1" dirty="0"/>
              <a:t>적</a:t>
            </a:r>
            <a:r>
              <a:rPr lang="ko-KR" altLang="en-US" b="1" dirty="0" smtClean="0"/>
              <a:t> 종류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업적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872" y="1293283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75" y="1323942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새로운 힘</a:t>
            </a:r>
            <a:endParaRPr lang="en-US" altLang="ko-KR" sz="1000" b="1" dirty="0" smtClean="0"/>
          </a:p>
          <a:p>
            <a:r>
              <a:rPr lang="ko-KR" altLang="en-US" sz="800" dirty="0" smtClean="0"/>
              <a:t>처음으로 스킬을 배움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826649" y="171279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56872" y="2075445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15375" y="210610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압</a:t>
            </a:r>
            <a:r>
              <a:rPr lang="ko-KR" altLang="en-US" sz="1000" b="1" dirty="0" smtClean="0"/>
              <a:t>도적인 힘으로</a:t>
            </a:r>
            <a:endParaRPr lang="en-US" altLang="ko-KR" sz="1000" b="1" dirty="0" smtClean="0"/>
          </a:p>
          <a:p>
            <a:r>
              <a:rPr lang="ko-KR" altLang="en-US" sz="800" dirty="0" smtClean="0"/>
              <a:t>처음으로 스킬을 마스터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826649" y="2494959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1000xp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56872" y="2867533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815375" y="28981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벽에 손을 댄</a:t>
            </a:r>
            <a:endParaRPr lang="en-US" altLang="ko-KR" sz="1000" b="1" dirty="0" smtClean="0"/>
          </a:p>
          <a:p>
            <a:r>
              <a:rPr lang="ko-KR" altLang="en-US" sz="800" dirty="0" smtClean="0"/>
              <a:t>게임을 </a:t>
            </a:r>
            <a:r>
              <a:rPr lang="en-US" altLang="ko-KR" sz="800" dirty="0" smtClean="0"/>
              <a:t>3</a:t>
            </a:r>
            <a:r>
              <a:rPr lang="ko-KR" altLang="en-US" sz="800" dirty="0"/>
              <a:t>판</a:t>
            </a:r>
            <a:r>
              <a:rPr lang="ko-KR" altLang="en-US" sz="800" dirty="0" smtClean="0"/>
              <a:t> 했을 시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826649" y="328704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56872" y="3659621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815375" y="369028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좀 부숴본</a:t>
            </a:r>
            <a:endParaRPr lang="en-US" altLang="ko-KR" sz="1000" b="1" dirty="0" smtClean="0"/>
          </a:p>
          <a:p>
            <a:r>
              <a:rPr lang="ko-KR" altLang="en-US" sz="800" dirty="0" smtClean="0"/>
              <a:t>게임을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판 했을 시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826649" y="4079135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6872" y="4451709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15375" y="448236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내가 </a:t>
            </a:r>
            <a:r>
              <a:rPr lang="ko-KR" altLang="en-US" sz="1000" b="1" dirty="0" err="1" smtClean="0"/>
              <a:t>부순게</a:t>
            </a:r>
            <a:r>
              <a:rPr lang="ko-KR" altLang="en-US" sz="1000" b="1" dirty="0" smtClean="0"/>
              <a:t> 벽이 맞나</a:t>
            </a:r>
            <a:r>
              <a:rPr lang="en-US" altLang="ko-KR" sz="1000" b="1" dirty="0" smtClean="0"/>
              <a:t>?</a:t>
            </a:r>
          </a:p>
          <a:p>
            <a:r>
              <a:rPr lang="ko-KR" altLang="en-US" sz="800" dirty="0" smtClean="0"/>
              <a:t>게임을 </a:t>
            </a:r>
            <a:r>
              <a:rPr lang="en-US" altLang="ko-KR" sz="800" dirty="0"/>
              <a:t>3</a:t>
            </a:r>
            <a:r>
              <a:rPr lang="en-US" altLang="ko-KR" sz="800" dirty="0" smtClean="0"/>
              <a:t>0</a:t>
            </a:r>
            <a:r>
              <a:rPr lang="ko-KR" altLang="en-US" sz="800" dirty="0" smtClean="0"/>
              <a:t>판 했을 시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826649" y="487122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464414" y="1293283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022917" y="132394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벽의 끝을 본</a:t>
            </a:r>
            <a:endParaRPr lang="en-US" altLang="ko-KR" sz="1000" b="1" dirty="0" smtClean="0"/>
          </a:p>
          <a:p>
            <a:r>
              <a:rPr lang="ko-KR" altLang="en-US" sz="800" dirty="0"/>
              <a:t>게임을 </a:t>
            </a:r>
            <a:r>
              <a:rPr lang="en-US" altLang="ko-KR" sz="800" dirty="0" smtClean="0"/>
              <a:t>75</a:t>
            </a:r>
            <a:r>
              <a:rPr lang="ko-KR" altLang="en-US" sz="800" dirty="0" smtClean="0"/>
              <a:t>판 했을 </a:t>
            </a:r>
            <a:r>
              <a:rPr lang="ko-KR" altLang="en-US" sz="800" dirty="0"/>
              <a:t>시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34191" y="171279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464414" y="2075445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022917" y="210610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벽을 넘어서</a:t>
            </a:r>
            <a:endParaRPr lang="en-US" altLang="ko-KR" sz="1000" b="1" dirty="0" smtClean="0"/>
          </a:p>
          <a:p>
            <a:r>
              <a:rPr lang="ko-KR" altLang="en-US" sz="800" dirty="0"/>
              <a:t>게임을 </a:t>
            </a:r>
            <a:r>
              <a:rPr lang="en-US" altLang="ko-KR" sz="800" dirty="0" smtClean="0"/>
              <a:t>150</a:t>
            </a:r>
            <a:r>
              <a:rPr lang="ko-KR" altLang="en-US" sz="800" dirty="0" smtClean="0"/>
              <a:t>판 했을 </a:t>
            </a:r>
            <a:r>
              <a:rPr lang="ko-KR" altLang="en-US" sz="800" dirty="0"/>
              <a:t>시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34191" y="2494959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464414" y="2867533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022917" y="2898192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세계를 부순</a:t>
            </a:r>
            <a:endParaRPr lang="en-US" altLang="ko-KR" sz="1000" b="1" dirty="0" smtClean="0"/>
          </a:p>
          <a:p>
            <a:r>
              <a:rPr lang="ko-KR" altLang="en-US" sz="800" dirty="0" smtClean="0"/>
              <a:t>게임을 </a:t>
            </a:r>
            <a:r>
              <a:rPr lang="en-US" altLang="ko-KR" sz="800" dirty="0" smtClean="0"/>
              <a:t>300</a:t>
            </a:r>
            <a:r>
              <a:rPr lang="ko-KR" altLang="en-US" sz="800" dirty="0" smtClean="0"/>
              <a:t>판 했을 시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034191" y="3287047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1000xp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464414" y="3659621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022917" y="369028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난 지나간다</a:t>
            </a:r>
            <a:r>
              <a:rPr lang="en-US" altLang="ko-KR" sz="1000" b="1" dirty="0" smtClean="0"/>
              <a:t>~</a:t>
            </a:r>
          </a:p>
          <a:p>
            <a:r>
              <a:rPr lang="ko-KR" altLang="en-US" sz="800" dirty="0" err="1" smtClean="0"/>
              <a:t>방패병</a:t>
            </a:r>
            <a:r>
              <a:rPr lang="ko-KR" altLang="en-US" sz="800" dirty="0" smtClean="0"/>
              <a:t> 처치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034191" y="4079135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464414" y="4451709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022917" y="448236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최고의 공격수</a:t>
            </a:r>
            <a:endParaRPr lang="en-US" altLang="ko-KR" sz="1000" b="1" dirty="0" smtClean="0"/>
          </a:p>
          <a:p>
            <a:r>
              <a:rPr lang="ko-KR" altLang="en-US" sz="800" dirty="0" err="1"/>
              <a:t>벽</a:t>
            </a:r>
            <a:r>
              <a:rPr lang="ko-KR" altLang="en-US" sz="800" dirty="0" err="1" smtClean="0"/>
              <a:t>디치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처치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034191" y="487122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653908" y="1293283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5212411" y="1323942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아직 한발 남았다</a:t>
            </a:r>
            <a:endParaRPr lang="en-US" altLang="ko-KR" sz="1000" b="1" dirty="0" smtClean="0"/>
          </a:p>
          <a:p>
            <a:r>
              <a:rPr lang="ko-KR" altLang="en-US" sz="800" dirty="0" smtClean="0"/>
              <a:t>만석 처치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223685" y="171279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653908" y="2075445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212411" y="210610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디스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이즈</a:t>
            </a:r>
            <a:r>
              <a:rPr lang="ko-KR" altLang="en-US" sz="1000" b="1" dirty="0" smtClean="0"/>
              <a:t> 스파르타</a:t>
            </a:r>
            <a:r>
              <a:rPr lang="en-US" altLang="ko-KR" sz="1000" b="1" dirty="0" smtClean="0"/>
              <a:t>!</a:t>
            </a:r>
          </a:p>
          <a:p>
            <a:r>
              <a:rPr lang="ko-KR" altLang="en-US" sz="800" dirty="0" err="1" smtClean="0"/>
              <a:t>레오니다스</a:t>
            </a:r>
            <a:r>
              <a:rPr lang="ko-KR" altLang="en-US" sz="800" dirty="0" smtClean="0"/>
              <a:t> 처치</a:t>
            </a:r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223685" y="2494959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1000xp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653908" y="2867533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5212411" y="28981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나루토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꼬리네개</a:t>
            </a:r>
            <a:r>
              <a:rPr lang="en-US" altLang="ko-KR" sz="1000" b="1" dirty="0" smtClean="0"/>
              <a:t>!</a:t>
            </a:r>
          </a:p>
          <a:p>
            <a:r>
              <a:rPr lang="ko-KR" altLang="en-US" sz="800" dirty="0" err="1" smtClean="0"/>
              <a:t>삼중나생문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처치</a:t>
            </a:r>
            <a:endParaRPr lang="ko-KR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223685" y="328704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653908" y="3659621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212411" y="369028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푸른눈의</a:t>
            </a:r>
            <a:r>
              <a:rPr lang="ko-KR" altLang="en-US" sz="1000" b="1" dirty="0" smtClean="0"/>
              <a:t> 백룡</a:t>
            </a:r>
            <a:endParaRPr lang="en-US" altLang="ko-KR" sz="1000" b="1" dirty="0" smtClean="0"/>
          </a:p>
          <a:p>
            <a:r>
              <a:rPr lang="ko-KR" altLang="en-US" sz="800" dirty="0" smtClean="0"/>
              <a:t>함정카드 처치</a:t>
            </a:r>
            <a:endParaRPr lang="ko-KR" altLang="en-US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223685" y="4079135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653908" y="4451709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5212411" y="44823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Sweet Boy</a:t>
            </a:r>
            <a:r>
              <a:rPr lang="ko-KR" altLang="en-US" sz="1000" b="1" dirty="0" smtClean="0"/>
              <a:t>♥</a:t>
            </a:r>
            <a:endParaRPr lang="en-US" altLang="ko-KR" sz="1000" b="1" dirty="0" smtClean="0"/>
          </a:p>
          <a:p>
            <a:r>
              <a:rPr lang="ko-KR" altLang="en-US" sz="800" dirty="0" err="1" smtClean="0"/>
              <a:t>빌리헤링턴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처치</a:t>
            </a:r>
            <a:endParaRPr lang="ko-KR" altLang="en-US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223685" y="487122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856902" y="1293283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7415405" y="13239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클래식 보단 힙합</a:t>
            </a:r>
          </a:p>
          <a:p>
            <a:r>
              <a:rPr lang="ko-KR" altLang="en-US" sz="800" dirty="0" err="1" smtClean="0"/>
              <a:t>라인하르트</a:t>
            </a:r>
            <a:r>
              <a:rPr lang="ko-KR" altLang="en-US" sz="800" dirty="0" smtClean="0"/>
              <a:t> 처치</a:t>
            </a:r>
            <a:endParaRPr lang="ko-KR" alt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426679" y="1712797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1000xp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856902" y="2075445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7415405" y="210610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이건 입에서 나는 소리여</a:t>
            </a:r>
            <a:endParaRPr lang="en-US" altLang="ko-KR" sz="1000" b="1" dirty="0" smtClean="0"/>
          </a:p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초 만에 화면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번 터치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426679" y="2494959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92D050"/>
                </a:solidFill>
              </a:rPr>
              <a:t>5</a:t>
            </a:r>
            <a:r>
              <a:rPr lang="en-US" altLang="ko-KR" sz="800" dirty="0" smtClean="0">
                <a:solidFill>
                  <a:srgbClr val="92D050"/>
                </a:solidFill>
              </a:rPr>
              <a:t>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856902" y="2867533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7415405" y="289819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내 손가락이 보여</a:t>
            </a:r>
            <a:r>
              <a:rPr lang="en-US" altLang="ko-KR" sz="1000" b="1" dirty="0" smtClean="0"/>
              <a:t>?</a:t>
            </a:r>
          </a:p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초 만에 화면 </a:t>
            </a:r>
            <a:r>
              <a:rPr lang="en-US" altLang="ko-KR" sz="800" dirty="0" smtClean="0"/>
              <a:t>50</a:t>
            </a:r>
            <a:r>
              <a:rPr lang="ko-KR" altLang="en-US" sz="800" dirty="0" smtClean="0"/>
              <a:t>번 터치</a:t>
            </a:r>
            <a:endParaRPr lang="ko-KR" alt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426679" y="328704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856902" y="3659621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7415405" y="369028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두구두구두구두구</a:t>
            </a:r>
            <a:endParaRPr lang="en-US" altLang="ko-KR" sz="1000" b="1" dirty="0" smtClean="0"/>
          </a:p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초 만에 화면 </a:t>
            </a:r>
            <a:r>
              <a:rPr lang="en-US" altLang="ko-KR" sz="800" dirty="0" smtClean="0"/>
              <a:t>70</a:t>
            </a:r>
            <a:r>
              <a:rPr lang="ko-KR" altLang="en-US" sz="800" dirty="0" smtClean="0"/>
              <a:t>번 터치</a:t>
            </a:r>
            <a:endParaRPr lang="ko-KR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6679" y="4079135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500xp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856902" y="4451709"/>
            <a:ext cx="2063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7415405" y="448236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핸드폰은 안녕 하신가요</a:t>
            </a:r>
            <a:r>
              <a:rPr lang="en-US" altLang="ko-KR" sz="1000" b="1" dirty="0" smtClean="0"/>
              <a:t>?</a:t>
            </a:r>
          </a:p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초 만에 화면 </a:t>
            </a:r>
            <a:r>
              <a:rPr lang="en-US" altLang="ko-KR" sz="800" dirty="0" smtClean="0"/>
              <a:t>100</a:t>
            </a:r>
            <a:r>
              <a:rPr lang="ko-KR" altLang="en-US" sz="800" dirty="0" smtClean="0"/>
              <a:t>번 터치</a:t>
            </a:r>
            <a:endParaRPr lang="ko-KR" altLang="en-US" sz="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426679" y="487122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92D050"/>
                </a:solidFill>
              </a:rPr>
              <a:t>1000xp</a:t>
            </a:r>
            <a:endParaRPr lang="ko-KR" altLang="en-US" sz="800" dirty="0">
              <a:solidFill>
                <a:srgbClr val="92D050"/>
              </a:solidFill>
            </a:endParaRPr>
          </a:p>
        </p:txBody>
      </p:sp>
      <p:pic>
        <p:nvPicPr>
          <p:cNvPr id="1038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5" y="1388104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5" y="2170266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5" y="2962354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5" y="3754442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5" y="4546530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06" y="1388104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06" y="2170266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06" y="2962354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06" y="3754442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06" y="4546530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72" y="1388104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72" y="2170266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72" y="2962354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72" y="3754442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72" y="4546530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89" y="1388104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89" y="2170266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89" y="2962354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89" y="3754442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4" descr="C:\Users\Sungwoo Kim\Desktop\Troph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89" y="4546530"/>
            <a:ext cx="460990" cy="4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0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196</Words>
  <Application>Microsoft Office PowerPoint</Application>
  <PresentationFormat>사용자 지정</PresentationFormat>
  <Paragraphs>75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 Kim</dc:creator>
  <cp:lastModifiedBy>Sungwoo Kim</cp:lastModifiedBy>
  <cp:revision>241</cp:revision>
  <dcterms:created xsi:type="dcterms:W3CDTF">2017-11-14T08:12:34Z</dcterms:created>
  <dcterms:modified xsi:type="dcterms:W3CDTF">2017-11-27T11:16:18Z</dcterms:modified>
</cp:coreProperties>
</file>