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</p:sldIdLst>
  <p:sldSz cx="9144000" cy="5400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FFEBAB"/>
    <a:srgbClr val="FFDD71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6" autoAdjust="0"/>
    <p:restoredTop sz="94630" autoAdjust="0"/>
  </p:normalViewPr>
  <p:slideViewPr>
    <p:cSldViewPr>
      <p:cViewPr>
        <p:scale>
          <a:sx n="125" d="100"/>
          <a:sy n="125" d="100"/>
        </p:scale>
        <p:origin x="-600" y="-252"/>
      </p:cViewPr>
      <p:guideLst>
        <p:guide orient="horz" pos="17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기획서\작업중\작업중\작업중\Pixel Characters Collection Vol 1 v1\PIXELCHARACTERSvol01-artassets\MAGE-artassets\mageIDLEright\mageIDLEright (1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9" t="25265" r="35288"/>
          <a:stretch/>
        </p:blipFill>
        <p:spPr bwMode="auto">
          <a:xfrm flipH="1">
            <a:off x="6588224" y="1908249"/>
            <a:ext cx="325702" cy="62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0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60158"/>
            <a:ext cx="8229600" cy="35641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16278"/>
            <a:ext cx="2057400" cy="46080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16278"/>
            <a:ext cx="6019800" cy="46080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3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576850" y="0"/>
            <a:ext cx="4567150" cy="540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 userDrawn="1"/>
        </p:nvSpPr>
        <p:spPr>
          <a:xfrm>
            <a:off x="3995936" y="2268289"/>
            <a:ext cx="1152128" cy="99321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9700" y="-1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5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한쪽 모서리가 잘린 사각형 11"/>
          <p:cNvSpPr/>
          <p:nvPr userDrawn="1"/>
        </p:nvSpPr>
        <p:spPr>
          <a:xfrm flipV="1">
            <a:off x="0" y="647700"/>
            <a:ext cx="9144000" cy="475297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034" b="44973"/>
          <a:stretch/>
        </p:blipFill>
        <p:spPr bwMode="auto">
          <a:xfrm>
            <a:off x="0" y="0"/>
            <a:ext cx="91537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647701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0"/>
            <a:ext cx="9144000" cy="64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각 삼각형 8"/>
          <p:cNvSpPr/>
          <p:nvPr userDrawn="1"/>
        </p:nvSpPr>
        <p:spPr>
          <a:xfrm flipV="1">
            <a:off x="0" y="0"/>
            <a:ext cx="9153700" cy="54006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8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8901"/>
            <a:ext cx="4040188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12715"/>
            <a:ext cx="4040188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08901"/>
            <a:ext cx="4041775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712715"/>
            <a:ext cx="4041775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15028"/>
            <a:ext cx="3008313" cy="91511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30142"/>
            <a:ext cx="3008313" cy="3694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7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82560"/>
            <a:ext cx="5486400" cy="32404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226779"/>
            <a:ext cx="5486400" cy="633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90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323528" y="252065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</a:t>
            </a:r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</a:t>
            </a:r>
          </a:p>
        </p:txBody>
      </p:sp>
      <p:cxnSp>
        <p:nvCxnSpPr>
          <p:cNvPr id="127" name="직선 연결선 126"/>
          <p:cNvCxnSpPr/>
          <p:nvPr/>
        </p:nvCxnSpPr>
        <p:spPr>
          <a:xfrm>
            <a:off x="323528" y="828129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755576" y="1044153"/>
            <a:ext cx="12570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 smtClean="0"/>
              <a:t>보스 버튼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보스 단계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36995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보스 버튼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95536" y="1476201"/>
            <a:ext cx="2868001" cy="1252722"/>
            <a:chOff x="5066946" y="1157998"/>
            <a:chExt cx="2868001" cy="1252722"/>
          </a:xfrm>
        </p:grpSpPr>
        <p:sp>
          <p:nvSpPr>
            <p:cNvPr id="11" name="TextBox 10"/>
            <p:cNvSpPr txBox="1"/>
            <p:nvPr/>
          </p:nvSpPr>
          <p:spPr>
            <a:xfrm>
              <a:off x="5504720" y="1552039"/>
              <a:ext cx="187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Company Name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066946" y="1157998"/>
              <a:ext cx="2868001" cy="1252722"/>
              <a:chOff x="1772417" y="2466382"/>
              <a:chExt cx="6192688" cy="3746334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1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33" name="직선 연결선 32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3" name="Picture 3" descr="C:\Users\Sungwoo Kim\Desktop\cloud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586" y="1552039"/>
              <a:ext cx="1363662" cy="51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Sungwoo Kim\Desktop\cloud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12"/>
            <a:stretch/>
          </p:blipFill>
          <p:spPr bwMode="auto">
            <a:xfrm>
              <a:off x="6571286" y="1552039"/>
              <a:ext cx="1107131" cy="51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직선 연결선 14"/>
            <p:cNvCxnSpPr/>
            <p:nvPr/>
          </p:nvCxnSpPr>
          <p:spPr>
            <a:xfrm>
              <a:off x="5216530" y="2063857"/>
              <a:ext cx="24588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4" descr="C:\Users\Sungwoo Kim\Desktop\벽 부수기\Sprite\UI\sprite_setting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257339"/>
              <a:ext cx="176963" cy="136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177492" y="1222066"/>
              <a:ext cx="75854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점수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15345" y="1222066"/>
              <a:ext cx="6463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돈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9" name="Picture 2" descr="C:\Users\Sungwoo Kim\Downloads\Pixel Characters Collection Vol 1 v1\PIXELCHARACTERSvol01-artassets\MAGE-artassets\mageIDLEright\mageIDLEright (1)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9" t="28953" r="38697" b="5481"/>
            <a:stretch/>
          </p:blipFill>
          <p:spPr bwMode="auto">
            <a:xfrm>
              <a:off x="5402256" y="1836241"/>
              <a:ext cx="204928" cy="43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직선 연결선 19"/>
            <p:cNvCxnSpPr/>
            <p:nvPr/>
          </p:nvCxnSpPr>
          <p:spPr>
            <a:xfrm flipH="1">
              <a:off x="5554160" y="2063857"/>
              <a:ext cx="169968" cy="2813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310726" y="1406731"/>
              <a:ext cx="243433" cy="221409"/>
              <a:chOff x="8100392" y="1206985"/>
              <a:chExt cx="571500" cy="571500"/>
            </a:xfrm>
          </p:grpSpPr>
          <p:pic>
            <p:nvPicPr>
              <p:cNvPr id="27" name="Picture 5" descr="C:\Users\Sungwoo Kim\Desktop\slot_fram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0392" y="1206985"/>
                <a:ext cx="5715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C:\Users\Sungwoo Kim\Desktop\Pixel Icon pack 84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2942" y="1289535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5591735" y="1404737"/>
              <a:ext cx="239661" cy="223403"/>
              <a:chOff x="5029200" y="2374900"/>
              <a:chExt cx="571500" cy="571500"/>
            </a:xfrm>
          </p:grpSpPr>
          <p:pic>
            <p:nvPicPr>
              <p:cNvPr id="24" name="Picture 7" descr="C:\Users\Sungwoo Kim\Desktop\Pixel Icon pack 18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1750" y="245745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8" descr="C:\Users\Sungwoo Kim\Desktop\slot_fra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2374900"/>
                <a:ext cx="5715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직사각형 22"/>
            <p:cNvSpPr/>
            <p:nvPr/>
          </p:nvSpPr>
          <p:spPr>
            <a:xfrm>
              <a:off x="5216530" y="1217652"/>
              <a:ext cx="2461887" cy="11334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261808" y="205490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407546" y="205490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51562" y="205490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94646" y="205490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830347" y="205490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055406" y="1712286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벽 이름</a:t>
            </a:r>
            <a:endParaRPr lang="ko-KR" altLang="en-US" sz="8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001928" y="1941791"/>
            <a:ext cx="683919" cy="64165"/>
            <a:chOff x="2339752" y="3723447"/>
            <a:chExt cx="1656184" cy="138526"/>
          </a:xfrm>
        </p:grpSpPr>
        <p:sp>
          <p:nvSpPr>
            <p:cNvPr id="44" name="직사각형 43"/>
            <p:cNvSpPr/>
            <p:nvPr/>
          </p:nvSpPr>
          <p:spPr>
            <a:xfrm>
              <a:off x="2339752" y="3723447"/>
              <a:ext cx="1656184" cy="13852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492645" y="3723447"/>
              <a:ext cx="503291" cy="138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27275" y="218508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 </a:t>
            </a:r>
            <a:r>
              <a:rPr lang="en-US" altLang="ko-KR" sz="1000" b="1" dirty="0" err="1" smtClean="0"/>
              <a:t>img</a:t>
            </a:r>
            <a:endParaRPr lang="ko-KR" altLang="en-US" sz="1000" b="1" dirty="0"/>
          </a:p>
        </p:txBody>
      </p:sp>
      <p:sp>
        <p:nvSpPr>
          <p:cNvPr id="2" name="직사각형 1"/>
          <p:cNvSpPr/>
          <p:nvPr/>
        </p:nvSpPr>
        <p:spPr>
          <a:xfrm>
            <a:off x="935774" y="1722940"/>
            <a:ext cx="208161" cy="21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8" r="10535"/>
          <a:stretch/>
        </p:blipFill>
        <p:spPr bwMode="auto">
          <a:xfrm rot="20301041">
            <a:off x="878622" y="1603470"/>
            <a:ext cx="907751" cy="11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4581" y="2869851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보스 버튼 클릭 시 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721742" y="1870242"/>
            <a:ext cx="187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Company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283968" y="1476201"/>
            <a:ext cx="2868001" cy="1252722"/>
            <a:chOff x="1772417" y="2466382"/>
            <a:chExt cx="6192688" cy="3746334"/>
          </a:xfrm>
        </p:grpSpPr>
        <p:sp>
          <p:nvSpPr>
            <p:cNvPr id="67" name="모서리가 둥근 직사각형 66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9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그룹 69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71" name="직선 연결선 70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3" descr="C:\Users\Sungwoo Kim\Desktop\clou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608" y="1870242"/>
            <a:ext cx="1363662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Sungwoo Kim\Desktop\clou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2"/>
          <a:stretch/>
        </p:blipFill>
        <p:spPr bwMode="auto">
          <a:xfrm>
            <a:off x="5788308" y="1870242"/>
            <a:ext cx="1107131" cy="5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연결선 53"/>
          <p:cNvCxnSpPr/>
          <p:nvPr/>
        </p:nvCxnSpPr>
        <p:spPr>
          <a:xfrm>
            <a:off x="4433552" y="2382060"/>
            <a:ext cx="2458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94514" y="1540269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32367" y="154026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돈 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58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4619278" y="2154444"/>
            <a:ext cx="204928" cy="43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직선 연결선 58"/>
          <p:cNvCxnSpPr/>
          <p:nvPr/>
        </p:nvCxnSpPr>
        <p:spPr>
          <a:xfrm flipH="1">
            <a:off x="4771182" y="2382060"/>
            <a:ext cx="169968" cy="28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4527748" y="1724934"/>
            <a:ext cx="243433" cy="221409"/>
            <a:chOff x="8100392" y="1206985"/>
            <a:chExt cx="571500" cy="571500"/>
          </a:xfrm>
        </p:grpSpPr>
        <p:pic>
          <p:nvPicPr>
            <p:cNvPr id="65" name="Picture 5" descr="C:\Users\Sungwoo Kim\Desktop\slot_fra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2069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" descr="C:\Users\Sungwoo Kim\Desktop\Pixel Icon pack 8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942" y="1289535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7" descr="C:\Users\Sungwoo Kim\Desktop\Pixel Icon pack 184.png"/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375" y="1755209"/>
            <a:ext cx="170426" cy="15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4433552" y="1535855"/>
            <a:ext cx="2461887" cy="11334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150240" y="205490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295978" y="205490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439994" y="205490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583078" y="205490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718779" y="2054908"/>
            <a:ext cx="144016" cy="50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329739" y="1741022"/>
            <a:ext cx="565700" cy="64165"/>
            <a:chOff x="2339752" y="3723447"/>
            <a:chExt cx="1656184" cy="138526"/>
          </a:xfrm>
        </p:grpSpPr>
        <p:sp>
          <p:nvSpPr>
            <p:cNvPr id="84" name="직사각형 83"/>
            <p:cNvSpPr/>
            <p:nvPr/>
          </p:nvSpPr>
          <p:spPr>
            <a:xfrm>
              <a:off x="2339752" y="3723447"/>
              <a:ext cx="1656184" cy="13852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492645" y="3723447"/>
              <a:ext cx="503291" cy="138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215707" y="218508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벽 </a:t>
            </a:r>
            <a:r>
              <a:rPr lang="en-US" altLang="ko-KR" sz="1000" b="1" dirty="0" err="1" smtClean="0"/>
              <a:t>img</a:t>
            </a:r>
            <a:endParaRPr lang="ko-KR" alt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85881" y="3054517"/>
            <a:ext cx="3788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보스 버튼은 소환된 보스를 죽이기 전까지 비활성화 되며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해당 단계의 보스 </a:t>
            </a:r>
            <a:r>
              <a:rPr lang="ko-KR" altLang="en-US" sz="1000" dirty="0" smtClean="0"/>
              <a:t>소환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소환 시 고유의 보스 사운드 단일 재생</a:t>
            </a:r>
            <a:r>
              <a:rPr lang="en-US" altLang="ko-KR" sz="1000" smtClean="0"/>
              <a:t>)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단계부터 시작하며 총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단계가 있음</a:t>
            </a:r>
            <a:endParaRPr lang="en-US" altLang="ko-KR" sz="1000" dirty="0" smtClean="0"/>
          </a:p>
          <a:p>
            <a:r>
              <a:rPr lang="ko-KR" altLang="en-US" sz="1000" dirty="0" smtClean="0"/>
              <a:t>보스 클리어 시 다음 단계 보스 소환 </a:t>
            </a:r>
            <a:r>
              <a:rPr lang="ko-KR" altLang="en-US" sz="1000" dirty="0" smtClean="0"/>
              <a:t>가능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*</a:t>
            </a:r>
            <a:r>
              <a:rPr lang="ko-KR" altLang="en-US" sz="1000" dirty="0" smtClean="0"/>
              <a:t>게임 새로 시작 시 마다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단계부터 진행</a:t>
            </a:r>
            <a:endParaRPr lang="en-US" altLang="ko-KR" sz="10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6324620" y="1533641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보스 이름</a:t>
            </a:r>
            <a:endParaRPr lang="ko-KR" altLang="en-US" sz="8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55" name="Picture 4" descr="C:\Users\Sungwoo Kim\Desktop\벽 부수기\Sprite\UI\sprite_setting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342" y="1575542"/>
            <a:ext cx="176963" cy="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024108" y="1727916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벽 이름</a:t>
            </a:r>
            <a:endParaRPr lang="ko-KR" altLang="en-US" sz="8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5970630" y="1957421"/>
            <a:ext cx="683919" cy="64165"/>
            <a:chOff x="2339752" y="3723447"/>
            <a:chExt cx="1656184" cy="138526"/>
          </a:xfrm>
        </p:grpSpPr>
        <p:sp>
          <p:nvSpPr>
            <p:cNvPr id="99" name="직사각형 98"/>
            <p:cNvSpPr/>
            <p:nvPr/>
          </p:nvSpPr>
          <p:spPr>
            <a:xfrm>
              <a:off x="2339752" y="3723447"/>
              <a:ext cx="1656184" cy="13852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492645" y="3723447"/>
              <a:ext cx="503291" cy="138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439994" y="1835638"/>
            <a:ext cx="452390" cy="71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보스</a:t>
            </a:r>
            <a:endParaRPr lang="ko-KR" altLang="en-US" sz="1500" dirty="0"/>
          </a:p>
        </p:txBody>
      </p:sp>
      <p:pic>
        <p:nvPicPr>
          <p:cNvPr id="101" name="Picture 8" descr="C:\Users\Sungwoo Kim\Desktop\slot_fram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57" y="1722940"/>
            <a:ext cx="239661" cy="22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보스 단계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C:\Users\Sungwoo Kim\Desktop\벽 부수기\Sprite\wall\boss\2.벽디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21" y="2052265"/>
            <a:ext cx="576053" cy="122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ngwoo Kim\Desktop\벽 부수기\Sprite\wall\boss\3.만석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539" y="1843969"/>
            <a:ext cx="1244735" cy="143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ungwoo Kim\Desktop\벽 부수기\Sprite\wall\boss\4.레오니다스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877" y="2045606"/>
            <a:ext cx="574565" cy="123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Sungwoo Kim\Desktop\벽 부수기\Sprite\wall\boss\1.방패병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24363"/>
            <a:ext cx="1125529" cy="149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8678" y="147620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769" y="3594180"/>
            <a:ext cx="1515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방패병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사운드</a:t>
            </a:r>
            <a:r>
              <a:rPr lang="en-US" altLang="ko-KR" sz="1000" dirty="0" smtClean="0"/>
              <a:t>: se_1.shieldman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43231" y="1188169"/>
            <a:ext cx="2582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체력과 속도 및 보상은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벽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엑셀 시트 참고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736910" y="147620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21001" y="3594180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벽디치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사운드</a:t>
            </a:r>
            <a:r>
              <a:rPr lang="en-US" altLang="ko-KR" sz="1000" dirty="0" smtClean="0"/>
              <a:t>: X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7642" y="147620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7263" y="3594180"/>
            <a:ext cx="1369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만석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사운드</a:t>
            </a:r>
            <a:r>
              <a:rPr lang="en-US" altLang="ko-KR" sz="1000" dirty="0" smtClean="0"/>
              <a:t>: se_3.mansuk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242311" y="147620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81932" y="3594180"/>
            <a:ext cx="1175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레오니다스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사운드</a:t>
            </a:r>
            <a:r>
              <a:rPr lang="en-US" altLang="ko-KR" sz="1000" dirty="0" smtClean="0"/>
              <a:t>: se_4.leo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601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보스 단계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C:\Users\Sungwoo Kim\Desktop\벽 부수기\Sprite\wall\boss\5.삼중나생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15" y="1845726"/>
            <a:ext cx="949065" cy="155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ungwoo Kim\Desktop\벽 부수기\Sprite\wall\boss\6.함정카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66" y="1763197"/>
            <a:ext cx="1129955" cy="15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ungwoo Kim\Desktop\벽 부수기\Sprite\wall\boss\7.빌리헤링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80076"/>
            <a:ext cx="1132498" cy="147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ungwoo Kim\Desktop\벽 부수기\Sprite\wall\boss\8.라인하르트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374" y="1982606"/>
            <a:ext cx="1008111" cy="13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8678" y="147620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769" y="3594180"/>
            <a:ext cx="13340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삼중나생문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사운드</a:t>
            </a:r>
            <a:r>
              <a:rPr lang="en-US" altLang="ko-KR" sz="1000" dirty="0" smtClean="0"/>
              <a:t>: se_5.triDoor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43231" y="1188169"/>
            <a:ext cx="2582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체력과 속도 및 보상은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벽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엑셀 시트 참고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648679" y="147620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59446" y="3594180"/>
            <a:ext cx="14269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함정카드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사운드</a:t>
            </a:r>
            <a:r>
              <a:rPr lang="en-US" altLang="ko-KR" sz="1000" dirty="0" smtClean="0"/>
              <a:t>: se_6.trapCard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530034" y="147620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76256" y="3594180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빌리헤링턴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사운드</a:t>
            </a:r>
            <a:r>
              <a:rPr lang="en-US" altLang="ko-KR" sz="1000" dirty="0" smtClean="0"/>
              <a:t>: se_7.billy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2242" y="147620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48464" y="3594180"/>
            <a:ext cx="1455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라인하르트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사운드</a:t>
            </a:r>
            <a:r>
              <a:rPr lang="en-US" altLang="ko-KR" sz="1000" dirty="0" smtClean="0"/>
              <a:t>: se_8.lionHeart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977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188</Words>
  <Application>Microsoft Office PowerPoint</Application>
  <PresentationFormat>사용자 지정</PresentationFormat>
  <Paragraphs>64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 Kim</dc:creator>
  <cp:lastModifiedBy>Sungwoo Kim</cp:lastModifiedBy>
  <cp:revision>376</cp:revision>
  <dcterms:created xsi:type="dcterms:W3CDTF">2017-11-14T08:12:34Z</dcterms:created>
  <dcterms:modified xsi:type="dcterms:W3CDTF">2017-11-30T08:05:40Z</dcterms:modified>
</cp:coreProperties>
</file>