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911B1B"/>
    <a:srgbClr val="BA5CBC"/>
    <a:srgbClr val="643282"/>
    <a:srgbClr val="F9B7B5"/>
    <a:srgbClr val="E0BFE3"/>
    <a:srgbClr val="FCE1E0"/>
    <a:srgbClr val="FBCECD"/>
    <a:srgbClr val="EDD9EF"/>
    <a:srgbClr val="D3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375" d="100"/>
          <a:sy n="375" d="100"/>
        </p:scale>
        <p:origin x="-55027" y="-10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23828975" y="6876748"/>
            <a:ext cx="1828800" cy="196438"/>
          </a:xfrm>
          <a:prstGeom prst="rect">
            <a:avLst/>
          </a:prstGeom>
          <a:gradFill flip="none" rotWithShape="1">
            <a:gsLst>
              <a:gs pos="100000">
                <a:srgbClr val="BA5CBC"/>
              </a:gs>
              <a:gs pos="98000">
                <a:srgbClr val="D3A4D8">
                  <a:lumMod val="60000"/>
                  <a:lumOff val="40000"/>
                </a:srgbClr>
              </a:gs>
              <a:gs pos="7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743856" y="1490852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040454" y="2578485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691070" y="2055879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691070" y="2578485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6691070" y="4140999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040454" y="4140999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6040454" y="3099832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040454" y="3618393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040454" y="2055879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25950152" y="6021046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23662819" y="980384"/>
            <a:ext cx="2121726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23778950" y="316463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4495886" y="316463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5212822" y="31646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3768681" y="3714251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4489845" y="3714251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5210296" y="3714251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25949552" y="6620319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6" name="Rectangle 965"/>
          <p:cNvSpPr/>
          <p:nvPr/>
        </p:nvSpPr>
        <p:spPr>
          <a:xfrm>
            <a:off x="23648856" y="1702306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8975" y="574763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23849765" y="8165788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089950" y="5296313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450" y="4584427"/>
            <a:ext cx="824510" cy="824774"/>
            <a:chOff x="4809871" y="8257688"/>
            <a:chExt cx="824510" cy="824774"/>
          </a:xfrm>
        </p:grpSpPr>
        <p:sp>
          <p:nvSpPr>
            <p:cNvPr id="367" name="Pie 366"/>
            <p:cNvSpPr/>
            <p:nvPr/>
          </p:nvSpPr>
          <p:spPr>
            <a:xfrm>
              <a:off x="4814006" y="8259593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14000">
                  <a:schemeClr val="accent6">
                    <a:lumMod val="20000"/>
                    <a:lumOff val="80000"/>
                  </a:schemeClr>
                </a:gs>
                <a:gs pos="56000">
                  <a:schemeClr val="accent6">
                    <a:lumMod val="60000"/>
                    <a:lumOff val="40000"/>
                  </a:schemeClr>
                </a:gs>
                <a:gs pos="88000">
                  <a:schemeClr val="accent6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4816884" y="8257688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14000">
                  <a:srgbClr val="FCE1E0"/>
                </a:gs>
                <a:gs pos="56000">
                  <a:srgbClr val="F9B7B5"/>
                </a:gs>
                <a:gs pos="88000">
                  <a:srgbClr val="D9342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4813906" y="8259592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14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88000">
                  <a:schemeClr val="accent4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4813839" y="8257695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14000">
                  <a:schemeClr val="accent2">
                    <a:lumMod val="20000"/>
                    <a:lumOff val="80000"/>
                  </a:schemeClr>
                </a:gs>
                <a:gs pos="56000">
                  <a:schemeClr val="accent2">
                    <a:lumMod val="60000"/>
                    <a:lumOff val="40000"/>
                  </a:schemeClr>
                </a:gs>
                <a:gs pos="8800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4817300" y="8257688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14000">
                  <a:srgbClr val="EDD9EF"/>
                </a:gs>
                <a:gs pos="56000">
                  <a:srgbClr val="E0BFE3"/>
                </a:gs>
                <a:gs pos="88000">
                  <a:srgbClr val="BA5CB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4815480" y="8258696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14000">
                  <a:schemeClr val="accent5">
                    <a:lumMod val="20000"/>
                    <a:lumOff val="80000"/>
                  </a:schemeClr>
                </a:gs>
                <a:gs pos="56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25950152" y="6320354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23641716" y="2424159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929" name="Group 928"/>
          <p:cNvGrpSpPr/>
          <p:nvPr/>
        </p:nvGrpSpPr>
        <p:grpSpPr>
          <a:xfrm>
            <a:off x="5293753" y="5794460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27660551" y="1653749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582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293753" y="6964649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78966" y="2998667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056227" y="233149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589399" y="299558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474243" y="3885090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89399" y="3890494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6517025" y="6964649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17025" y="5765503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2523" y="4761754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71529" y="4761754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6047383" y="1051360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26691070" y="3107619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26691070" y="3624879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93878" y="670109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3227752" y="670332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475965" y="3885620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5591121" y="3891024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6484245" y="4762284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5573251" y="4762284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479069" y="2998667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476068" y="3885620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5591224" y="3891024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484348" y="4762284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5573354" y="4762284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9178" y="2084925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5588995" y="299783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478665" y="3000912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475664" y="3887865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5590820" y="3893269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483944" y="4764529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5572950" y="4764529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599187" y="2084510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5589004" y="299741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478674" y="3000497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475673" y="3887450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6518621" y="2105814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5576387" y="1226178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5794492" y="1227979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5" name="Oval 644"/>
          <p:cNvSpPr/>
          <p:nvPr/>
        </p:nvSpPr>
        <p:spPr>
          <a:xfrm>
            <a:off x="1325095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1191898" y="92846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2075092" y="92762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1193938" y="10145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068466" y="101457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2080258" y="1101779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1203410" y="110193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3173113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7" name="Freeform 666"/>
          <p:cNvSpPr/>
          <p:nvPr/>
        </p:nvSpPr>
        <p:spPr>
          <a:xfrm rot="1131343" flipH="1">
            <a:off x="3457728" y="9379585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 rot="2450518">
            <a:off x="4374097" y="9393804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Snip Same Side Corner Rectangle 671"/>
          <p:cNvSpPr/>
          <p:nvPr/>
        </p:nvSpPr>
        <p:spPr>
          <a:xfrm rot="13250518">
            <a:off x="4298472" y="9596949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Arc 675"/>
          <p:cNvSpPr/>
          <p:nvPr/>
        </p:nvSpPr>
        <p:spPr>
          <a:xfrm>
            <a:off x="4319642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9" name="Arc 678"/>
          <p:cNvSpPr/>
          <p:nvPr/>
        </p:nvSpPr>
        <p:spPr>
          <a:xfrm flipH="1">
            <a:off x="3410655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3" name="Group 682"/>
          <p:cNvGrpSpPr/>
          <p:nvPr/>
        </p:nvGrpSpPr>
        <p:grpSpPr>
          <a:xfrm flipV="1">
            <a:off x="3285567" y="10865636"/>
            <a:ext cx="591263" cy="810827"/>
            <a:chOff x="32580465" y="8775278"/>
            <a:chExt cx="591263" cy="810827"/>
          </a:xfrm>
        </p:grpSpPr>
        <p:sp>
          <p:nvSpPr>
            <p:cNvPr id="684" name="Arc 683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4315077" y="11186079"/>
            <a:ext cx="272540" cy="182406"/>
            <a:chOff x="33552652" y="13105999"/>
            <a:chExt cx="272540" cy="182406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0" name="Rectangle 699"/>
          <p:cNvSpPr/>
          <p:nvPr/>
        </p:nvSpPr>
        <p:spPr>
          <a:xfrm>
            <a:off x="1185272" y="118964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2075092" y="118916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203410" y="12765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2075092" y="127746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1187054" y="13653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6" name="Left-Right Arrow 735"/>
          <p:cNvSpPr/>
          <p:nvPr/>
        </p:nvSpPr>
        <p:spPr>
          <a:xfrm>
            <a:off x="3331810" y="12883490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ight Arrow 741"/>
          <p:cNvSpPr/>
          <p:nvPr/>
        </p:nvSpPr>
        <p:spPr>
          <a:xfrm rot="5400000">
            <a:off x="3384596" y="12000369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ight Arrow 744"/>
          <p:cNvSpPr/>
          <p:nvPr/>
        </p:nvSpPr>
        <p:spPr>
          <a:xfrm rot="16200000">
            <a:off x="4261256" y="11967584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/>
          <p:cNvSpPr/>
          <p:nvPr/>
        </p:nvSpPr>
        <p:spPr>
          <a:xfrm>
            <a:off x="1312701" y="14598067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3246575" y="14600291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60000"/>
                  <a:lumOff val="40000"/>
                </a:schemeClr>
              </a:gs>
              <a:gs pos="88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3174059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30" name="Freeform 829"/>
          <p:cNvSpPr/>
          <p:nvPr/>
        </p:nvSpPr>
        <p:spPr>
          <a:xfrm rot="1131343" flipH="1">
            <a:off x="3458674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2450518">
            <a:off x="4375043" y="939416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Snip Same Side Corner Rectangle 836"/>
          <p:cNvSpPr/>
          <p:nvPr/>
        </p:nvSpPr>
        <p:spPr>
          <a:xfrm rot="13250518">
            <a:off x="4299418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>
            <a:off x="4320588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4" name="Arc 843"/>
          <p:cNvSpPr/>
          <p:nvPr/>
        </p:nvSpPr>
        <p:spPr>
          <a:xfrm flipH="1">
            <a:off x="3411601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3" name="Oval 852"/>
          <p:cNvSpPr/>
          <p:nvPr/>
        </p:nvSpPr>
        <p:spPr>
          <a:xfrm>
            <a:off x="316415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67" name="Freeform 866"/>
          <p:cNvSpPr/>
          <p:nvPr/>
        </p:nvSpPr>
        <p:spPr>
          <a:xfrm rot="1131343" flipH="1">
            <a:off x="3457643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 rot="2450518">
            <a:off x="4374012" y="9394161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Snip Same Side Corner Rectangle 878"/>
          <p:cNvSpPr/>
          <p:nvPr/>
        </p:nvSpPr>
        <p:spPr>
          <a:xfrm rot="13250518">
            <a:off x="4298387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Arc 882"/>
          <p:cNvSpPr/>
          <p:nvPr/>
        </p:nvSpPr>
        <p:spPr>
          <a:xfrm>
            <a:off x="4319557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6" name="Arc 885"/>
          <p:cNvSpPr/>
          <p:nvPr/>
        </p:nvSpPr>
        <p:spPr>
          <a:xfrm flipH="1">
            <a:off x="3410570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12576" y="13691428"/>
            <a:ext cx="1097280" cy="1083663"/>
            <a:chOff x="5312576" y="13691428"/>
            <a:chExt cx="1097280" cy="1083663"/>
          </a:xfrm>
        </p:grpSpPr>
        <p:sp>
          <p:nvSpPr>
            <p:cNvPr id="1045" name="Oval 1044"/>
            <p:cNvSpPr/>
            <p:nvPr/>
          </p:nvSpPr>
          <p:spPr>
            <a:xfrm>
              <a:off x="5312576" y="13691428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Arc 1045"/>
            <p:cNvSpPr/>
            <p:nvPr/>
          </p:nvSpPr>
          <p:spPr>
            <a:xfrm flipV="1">
              <a:off x="5466963" y="137059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Arc 1046"/>
            <p:cNvSpPr/>
            <p:nvPr/>
          </p:nvSpPr>
          <p:spPr>
            <a:xfrm>
              <a:off x="5466280" y="14076475"/>
              <a:ext cx="787668" cy="69724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/>
            <p:nvPr/>
          </p:nvSpPr>
          <p:spPr>
            <a:xfrm flipV="1">
              <a:off x="5751823" y="14125654"/>
              <a:ext cx="216581" cy="2272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05119" y="15212437"/>
            <a:ext cx="703592" cy="400023"/>
            <a:chOff x="5505119" y="15212437"/>
            <a:chExt cx="703592" cy="400023"/>
          </a:xfrm>
        </p:grpSpPr>
        <p:sp>
          <p:nvSpPr>
            <p:cNvPr id="1052" name="Rectangle 1051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774053" y="15234608"/>
            <a:ext cx="629400" cy="361694"/>
            <a:chOff x="6774053" y="15234608"/>
            <a:chExt cx="629400" cy="361694"/>
          </a:xfrm>
        </p:grpSpPr>
        <p:sp>
          <p:nvSpPr>
            <p:cNvPr id="1106" name="Rectangle 1105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6" name="Arc 1115"/>
          <p:cNvSpPr/>
          <p:nvPr/>
        </p:nvSpPr>
        <p:spPr>
          <a:xfrm flipV="1">
            <a:off x="6690235" y="13691947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Plus 1103"/>
          <p:cNvSpPr/>
          <p:nvPr/>
        </p:nvSpPr>
        <p:spPr>
          <a:xfrm>
            <a:off x="5784770" y="1197219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Plus 1129"/>
          <p:cNvSpPr/>
          <p:nvPr/>
        </p:nvSpPr>
        <p:spPr>
          <a:xfrm>
            <a:off x="5786492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Plus 1145"/>
          <p:cNvSpPr/>
          <p:nvPr/>
        </p:nvSpPr>
        <p:spPr>
          <a:xfrm>
            <a:off x="5786595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Plus 1166"/>
          <p:cNvSpPr/>
          <p:nvPr/>
        </p:nvSpPr>
        <p:spPr>
          <a:xfrm>
            <a:off x="5786191" y="11974973"/>
            <a:ext cx="469565" cy="451627"/>
          </a:xfrm>
          <a:prstGeom prst="mathPlus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6696600" y="1293198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/>
          <p:cNvSpPr/>
          <p:nvPr/>
        </p:nvSpPr>
        <p:spPr>
          <a:xfrm>
            <a:off x="6813802" y="1314913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/>
        </p:nvSpPr>
        <p:spPr>
          <a:xfrm>
            <a:off x="6973994" y="1298570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/>
        </p:nvSpPr>
        <p:spPr>
          <a:xfrm>
            <a:off x="6698322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6815524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Rectangle 1133"/>
          <p:cNvSpPr/>
          <p:nvPr/>
        </p:nvSpPr>
        <p:spPr>
          <a:xfrm>
            <a:off x="6975716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6698425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ctangle 1148"/>
          <p:cNvSpPr/>
          <p:nvPr/>
        </p:nvSpPr>
        <p:spPr>
          <a:xfrm>
            <a:off x="6815627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/>
        </p:nvSpPr>
        <p:spPr>
          <a:xfrm>
            <a:off x="6975819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6698021" y="12934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6815223" y="1315190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6975415" y="12988476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Rectangle 1121"/>
          <p:cNvSpPr/>
          <p:nvPr/>
        </p:nvSpPr>
        <p:spPr>
          <a:xfrm>
            <a:off x="5800811" y="1306971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/>
        </p:nvSpPr>
        <p:spPr>
          <a:xfrm>
            <a:off x="5800811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6030549" y="1306971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Rectangle 1124"/>
          <p:cNvSpPr/>
          <p:nvPr/>
        </p:nvSpPr>
        <p:spPr>
          <a:xfrm>
            <a:off x="6030549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06"/>
          <p:cNvSpPr/>
          <p:nvPr/>
        </p:nvSpPr>
        <p:spPr>
          <a:xfrm>
            <a:off x="6075761" y="1310408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5802533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Rectangle 1136"/>
          <p:cNvSpPr/>
          <p:nvPr/>
        </p:nvSpPr>
        <p:spPr>
          <a:xfrm>
            <a:off x="5802533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/>
        </p:nvSpPr>
        <p:spPr>
          <a:xfrm>
            <a:off x="6032271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6032271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Rectangle 106"/>
          <p:cNvSpPr/>
          <p:nvPr/>
        </p:nvSpPr>
        <p:spPr>
          <a:xfrm>
            <a:off x="6077483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/>
          <p:cNvSpPr/>
          <p:nvPr/>
        </p:nvSpPr>
        <p:spPr>
          <a:xfrm>
            <a:off x="5802636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/>
        </p:nvSpPr>
        <p:spPr>
          <a:xfrm>
            <a:off x="5802636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6032374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ctangle 1154"/>
          <p:cNvSpPr/>
          <p:nvPr/>
        </p:nvSpPr>
        <p:spPr>
          <a:xfrm>
            <a:off x="6032374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06"/>
          <p:cNvSpPr/>
          <p:nvPr/>
        </p:nvSpPr>
        <p:spPr>
          <a:xfrm>
            <a:off x="6077586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5802232" y="130724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5802232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6031970" y="13072487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6031970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06"/>
          <p:cNvSpPr/>
          <p:nvPr/>
        </p:nvSpPr>
        <p:spPr>
          <a:xfrm>
            <a:off x="6077182" y="13106863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743910" y="10211215"/>
            <a:ext cx="559000" cy="448994"/>
            <a:chOff x="5743910" y="10211215"/>
            <a:chExt cx="559000" cy="448994"/>
          </a:xfrm>
        </p:grpSpPr>
        <p:sp>
          <p:nvSpPr>
            <p:cNvPr id="1086" name="Right Arrow 108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ight Arrow 1157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ight Arrow 1158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ight Arrow 1159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ight Arrow 1178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ight Arrow 1179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ight Arrow 1180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0" name="Oval 1099"/>
          <p:cNvSpPr/>
          <p:nvPr/>
        </p:nvSpPr>
        <p:spPr>
          <a:xfrm>
            <a:off x="5608222" y="108925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5607818" y="108947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5607827" y="1089438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5" name="Multiply 1084"/>
          <p:cNvSpPr/>
          <p:nvPr/>
        </p:nvSpPr>
        <p:spPr>
          <a:xfrm>
            <a:off x="6630561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Multiply 1141"/>
          <p:cNvSpPr/>
          <p:nvPr/>
        </p:nvSpPr>
        <p:spPr>
          <a:xfrm>
            <a:off x="6630664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Multiply 1162"/>
          <p:cNvSpPr/>
          <p:nvPr/>
        </p:nvSpPr>
        <p:spPr>
          <a:xfrm>
            <a:off x="6630260" y="11041369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Multiply 1183"/>
          <p:cNvSpPr/>
          <p:nvPr/>
        </p:nvSpPr>
        <p:spPr>
          <a:xfrm>
            <a:off x="6630269" y="1104095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inus 1101"/>
          <p:cNvSpPr/>
          <p:nvPr/>
        </p:nvSpPr>
        <p:spPr>
          <a:xfrm>
            <a:off x="6669614" y="1191859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inus 1127"/>
          <p:cNvSpPr/>
          <p:nvPr/>
        </p:nvSpPr>
        <p:spPr>
          <a:xfrm>
            <a:off x="6671336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inus 1143"/>
          <p:cNvSpPr/>
          <p:nvPr/>
        </p:nvSpPr>
        <p:spPr>
          <a:xfrm>
            <a:off x="6671439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inus 1164"/>
          <p:cNvSpPr/>
          <p:nvPr/>
        </p:nvSpPr>
        <p:spPr>
          <a:xfrm>
            <a:off x="6671035" y="11921371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inus 1185"/>
          <p:cNvSpPr/>
          <p:nvPr/>
        </p:nvSpPr>
        <p:spPr>
          <a:xfrm>
            <a:off x="6671044" y="1192095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737468" y="10206558"/>
            <a:ext cx="403169" cy="342595"/>
            <a:chOff x="6737468" y="10206558"/>
            <a:chExt cx="403169" cy="342595"/>
          </a:xfrm>
        </p:grpSpPr>
        <p:sp>
          <p:nvSpPr>
            <p:cNvPr id="1188" name="Oval 1187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95210" y="9123146"/>
            <a:ext cx="822960" cy="828354"/>
            <a:chOff x="5595210" y="9123146"/>
            <a:chExt cx="822960" cy="828354"/>
          </a:xfrm>
        </p:grpSpPr>
        <p:sp>
          <p:nvSpPr>
            <p:cNvPr id="1190" name="Oval 1189"/>
            <p:cNvSpPr/>
            <p:nvPr/>
          </p:nvSpPr>
          <p:spPr>
            <a:xfrm>
              <a:off x="5595210" y="912314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1" name="Right Arrow 1190"/>
            <p:cNvSpPr/>
            <p:nvPr/>
          </p:nvSpPr>
          <p:spPr>
            <a:xfrm>
              <a:off x="5847194" y="9368391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93" name="Arc 1192"/>
          <p:cNvSpPr/>
          <p:nvPr/>
        </p:nvSpPr>
        <p:spPr>
          <a:xfrm flipH="1">
            <a:off x="6862892" y="9337956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4" name="Arc 1193"/>
          <p:cNvSpPr/>
          <p:nvPr/>
        </p:nvSpPr>
        <p:spPr>
          <a:xfrm>
            <a:off x="5813315" y="9328182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62" name="Group 761"/>
          <p:cNvGrpSpPr/>
          <p:nvPr/>
        </p:nvGrpSpPr>
        <p:grpSpPr>
          <a:xfrm>
            <a:off x="7379284" y="2999075"/>
            <a:ext cx="1097280" cy="822869"/>
            <a:chOff x="30766382" y="7250942"/>
            <a:chExt cx="1097280" cy="822869"/>
          </a:xfrm>
        </p:grpSpPr>
        <p:sp>
          <p:nvSpPr>
            <p:cNvPr id="763" name="Oval 762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HELP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8239840" y="2105814"/>
            <a:ext cx="1104891" cy="822869"/>
            <a:chOff x="7364880" y="2130050"/>
            <a:chExt cx="1104891" cy="822869"/>
          </a:xfrm>
        </p:grpSpPr>
        <p:sp>
          <p:nvSpPr>
            <p:cNvPr id="783" name="Oval 782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8258903" y="2989252"/>
            <a:ext cx="1104891" cy="822869"/>
            <a:chOff x="7364880" y="2130050"/>
            <a:chExt cx="1104891" cy="822869"/>
          </a:xfrm>
        </p:grpSpPr>
        <p:sp>
          <p:nvSpPr>
            <p:cNvPr id="799" name="Oval 79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ROOM</a:t>
              </a:r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7348060" y="3873486"/>
            <a:ext cx="1104891" cy="822869"/>
            <a:chOff x="7364880" y="2130050"/>
            <a:chExt cx="1104891" cy="822869"/>
          </a:xfrm>
        </p:grpSpPr>
        <p:sp>
          <p:nvSpPr>
            <p:cNvPr id="805" name="Oval 804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IN</a:t>
              </a:r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258903" y="3876498"/>
            <a:ext cx="1104891" cy="822869"/>
            <a:chOff x="7364880" y="2130050"/>
            <a:chExt cx="1104891" cy="822869"/>
          </a:xfrm>
        </p:grpSpPr>
        <p:sp>
          <p:nvSpPr>
            <p:cNvPr id="809" name="Oval 80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OUT</a:t>
              </a: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7352604" y="4750456"/>
            <a:ext cx="1104891" cy="822869"/>
            <a:chOff x="7364880" y="2130050"/>
            <a:chExt cx="1104891" cy="822869"/>
          </a:xfrm>
        </p:grpSpPr>
        <p:sp>
          <p:nvSpPr>
            <p:cNvPr id="818" name="Oval 817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SELECT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8256310" y="4746354"/>
            <a:ext cx="1104891" cy="822869"/>
            <a:chOff x="7364880" y="2130050"/>
            <a:chExt cx="1104891" cy="822869"/>
          </a:xfrm>
        </p:grpSpPr>
        <p:sp>
          <p:nvSpPr>
            <p:cNvPr id="822" name="Oval 821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RANDOM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1390" name="Group 1389"/>
          <p:cNvGrpSpPr/>
          <p:nvPr/>
        </p:nvGrpSpPr>
        <p:grpSpPr>
          <a:xfrm>
            <a:off x="7726859" y="5786334"/>
            <a:ext cx="1107853" cy="1083663"/>
            <a:chOff x="7726859" y="5786334"/>
            <a:chExt cx="1107853" cy="1083663"/>
          </a:xfrm>
        </p:grpSpPr>
        <p:sp>
          <p:nvSpPr>
            <p:cNvPr id="833" name="Oval 83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48" name="Group 947"/>
          <p:cNvGrpSpPr/>
          <p:nvPr/>
        </p:nvGrpSpPr>
        <p:grpSpPr>
          <a:xfrm>
            <a:off x="8945581" y="5786334"/>
            <a:ext cx="1107853" cy="1083663"/>
            <a:chOff x="7726859" y="5786334"/>
            <a:chExt cx="1107853" cy="1083663"/>
          </a:xfrm>
        </p:grpSpPr>
        <p:sp>
          <p:nvSpPr>
            <p:cNvPr id="949" name="Oval 948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7737432" y="6966262"/>
            <a:ext cx="1107853" cy="1083663"/>
            <a:chOff x="7726859" y="5786334"/>
            <a:chExt cx="1107853" cy="1083663"/>
          </a:xfrm>
        </p:grpSpPr>
        <p:sp>
          <p:nvSpPr>
            <p:cNvPr id="953" name="Oval 95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56" name="Group 955"/>
          <p:cNvGrpSpPr/>
          <p:nvPr/>
        </p:nvGrpSpPr>
        <p:grpSpPr>
          <a:xfrm>
            <a:off x="8956154" y="6966262"/>
            <a:ext cx="1107853" cy="1083663"/>
            <a:chOff x="7726859" y="5786334"/>
            <a:chExt cx="1107853" cy="1083663"/>
          </a:xfrm>
        </p:grpSpPr>
        <p:sp>
          <p:nvSpPr>
            <p:cNvPr id="957" name="Oval 956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7357702" y="2105814"/>
            <a:ext cx="1104891" cy="822869"/>
            <a:chOff x="7364880" y="2130050"/>
            <a:chExt cx="1104891" cy="822869"/>
          </a:xfrm>
        </p:grpSpPr>
        <p:sp>
          <p:nvSpPr>
            <p:cNvPr id="969" name="Oval 96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7370105" y="1216715"/>
            <a:ext cx="1097280" cy="822869"/>
            <a:chOff x="30264095" y="13788684"/>
            <a:chExt cx="1097280" cy="822869"/>
          </a:xfrm>
        </p:grpSpPr>
        <p:sp>
          <p:nvSpPr>
            <p:cNvPr id="998" name="Oval 997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000" name="Group 999"/>
          <p:cNvGrpSpPr/>
          <p:nvPr/>
        </p:nvGrpSpPr>
        <p:grpSpPr>
          <a:xfrm>
            <a:off x="8241787" y="1216715"/>
            <a:ext cx="1097280" cy="822869"/>
            <a:chOff x="31135777" y="13788684"/>
            <a:chExt cx="1097280" cy="822869"/>
          </a:xfrm>
        </p:grpSpPr>
        <p:sp>
          <p:nvSpPr>
            <p:cNvPr id="1012" name="Oval 1011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22637" y="13656939"/>
            <a:ext cx="1107853" cy="1083663"/>
            <a:chOff x="7922637" y="13656939"/>
            <a:chExt cx="1107853" cy="1083663"/>
          </a:xfrm>
        </p:grpSpPr>
        <p:sp>
          <p:nvSpPr>
            <p:cNvPr id="1018" name="Oval 1017"/>
            <p:cNvSpPr/>
            <p:nvPr/>
          </p:nvSpPr>
          <p:spPr>
            <a:xfrm>
              <a:off x="7922637" y="1365693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7925599" y="1385178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933210" y="1404454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23" name="Rectangle 1022"/>
          <p:cNvSpPr/>
          <p:nvPr/>
        </p:nvSpPr>
        <p:spPr>
          <a:xfrm>
            <a:off x="9144321" y="1385178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51932" y="1404454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7936172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943783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9154894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9162505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7513493" y="1106579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374049" y="10084427"/>
            <a:ext cx="1104891" cy="633507"/>
            <a:chOff x="8374049" y="10084427"/>
            <a:chExt cx="1104891" cy="633507"/>
          </a:xfrm>
        </p:grpSpPr>
        <p:sp>
          <p:nvSpPr>
            <p:cNvPr id="1038" name="Rectangle 1037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8393112" y="1096786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217" name="Rectangle 1216"/>
          <p:cNvSpPr/>
          <p:nvPr/>
        </p:nvSpPr>
        <p:spPr>
          <a:xfrm>
            <a:off x="8400723" y="111606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271" name="Rectangle 1270"/>
          <p:cNvSpPr/>
          <p:nvPr/>
        </p:nvSpPr>
        <p:spPr>
          <a:xfrm>
            <a:off x="7482269" y="118520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284" name="Rectangle 1283"/>
          <p:cNvSpPr/>
          <p:nvPr/>
        </p:nvSpPr>
        <p:spPr>
          <a:xfrm>
            <a:off x="7489880" y="1204486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8393112" y="118551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8400723" y="120478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63" name="Rectangle 1362"/>
          <p:cNvSpPr/>
          <p:nvPr/>
        </p:nvSpPr>
        <p:spPr>
          <a:xfrm>
            <a:off x="7486813" y="127290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72" name="Rectangle 1371"/>
          <p:cNvSpPr/>
          <p:nvPr/>
        </p:nvSpPr>
        <p:spPr>
          <a:xfrm>
            <a:off x="7494424" y="129218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96" name="Rectangle 1395"/>
          <p:cNvSpPr/>
          <p:nvPr/>
        </p:nvSpPr>
        <p:spPr>
          <a:xfrm>
            <a:off x="8390519" y="127249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97" name="Rectangle 1396"/>
          <p:cNvSpPr/>
          <p:nvPr/>
        </p:nvSpPr>
        <p:spPr>
          <a:xfrm>
            <a:off x="8398130" y="1291773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491911" y="10084427"/>
            <a:ext cx="1104891" cy="633507"/>
            <a:chOff x="7491911" y="10084427"/>
            <a:chExt cx="1104891" cy="633507"/>
          </a:xfrm>
        </p:grpSpPr>
        <p:sp>
          <p:nvSpPr>
            <p:cNvPr id="1400" name="Rectangle 1399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04314" y="9122660"/>
            <a:ext cx="1097280" cy="822869"/>
            <a:chOff x="7504314" y="9122660"/>
            <a:chExt cx="1097280" cy="822869"/>
          </a:xfrm>
        </p:grpSpPr>
        <p:sp>
          <p:nvSpPr>
            <p:cNvPr id="1403" name="Oval 1402"/>
            <p:cNvSpPr/>
            <p:nvPr/>
          </p:nvSpPr>
          <p:spPr>
            <a:xfrm>
              <a:off x="7624541" y="912266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7504314" y="928221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07" name="Rectangle 1406"/>
          <p:cNvSpPr/>
          <p:nvPr/>
        </p:nvSpPr>
        <p:spPr>
          <a:xfrm>
            <a:off x="8375996" y="9291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79" name="Group 1478"/>
          <p:cNvGrpSpPr/>
          <p:nvPr/>
        </p:nvGrpSpPr>
        <p:grpSpPr>
          <a:xfrm>
            <a:off x="2061840" y="5576497"/>
            <a:ext cx="1097280" cy="822869"/>
            <a:chOff x="31135777" y="13788684"/>
            <a:chExt cx="1097280" cy="822869"/>
          </a:xfrm>
        </p:grpSpPr>
        <p:sp>
          <p:nvSpPr>
            <p:cNvPr id="1480" name="Oval 1479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4" name="Rectangle 1483"/>
          <p:cNvSpPr/>
          <p:nvPr/>
        </p:nvSpPr>
        <p:spPr>
          <a:xfrm>
            <a:off x="2061570" y="1364345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72435" y="17091352"/>
            <a:ext cx="1097280" cy="822869"/>
            <a:chOff x="1272435" y="17091352"/>
            <a:chExt cx="1097280" cy="822869"/>
          </a:xfrm>
        </p:grpSpPr>
        <p:sp>
          <p:nvSpPr>
            <p:cNvPr id="1485" name="Oval 1484"/>
            <p:cNvSpPr/>
            <p:nvPr/>
          </p:nvSpPr>
          <p:spPr>
            <a:xfrm>
              <a:off x="1405632" y="170913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272435" y="1726011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7" name="Rectangle 1486"/>
          <p:cNvSpPr/>
          <p:nvPr/>
        </p:nvSpPr>
        <p:spPr>
          <a:xfrm>
            <a:off x="2155629" y="172516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8" name="Rectangle 1487"/>
          <p:cNvSpPr/>
          <p:nvPr/>
        </p:nvSpPr>
        <p:spPr>
          <a:xfrm>
            <a:off x="1274475" y="181208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49003" y="181211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0" name="Rectangle 1489"/>
          <p:cNvSpPr/>
          <p:nvPr/>
        </p:nvSpPr>
        <p:spPr>
          <a:xfrm>
            <a:off x="2160795" y="189932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1" name="Rectangle 1490"/>
          <p:cNvSpPr/>
          <p:nvPr/>
        </p:nvSpPr>
        <p:spPr>
          <a:xfrm>
            <a:off x="1283947" y="189948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3" name="Freeform 1492"/>
          <p:cNvSpPr/>
          <p:nvPr/>
        </p:nvSpPr>
        <p:spPr>
          <a:xfrm rot="1131343" flipH="1">
            <a:off x="3538265" y="1735502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Snip Same Side Corner Rectangle 1494"/>
          <p:cNvSpPr/>
          <p:nvPr/>
        </p:nvSpPr>
        <p:spPr>
          <a:xfrm rot="13250518">
            <a:off x="4379009" y="1757239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Arc 1496"/>
          <p:cNvSpPr/>
          <p:nvPr/>
        </p:nvSpPr>
        <p:spPr>
          <a:xfrm flipH="1">
            <a:off x="3491192" y="1821841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98" name="Group 1497"/>
          <p:cNvGrpSpPr/>
          <p:nvPr/>
        </p:nvGrpSpPr>
        <p:grpSpPr>
          <a:xfrm flipV="1">
            <a:off x="3366104" y="18841078"/>
            <a:ext cx="591263" cy="810827"/>
            <a:chOff x="32580465" y="8775278"/>
            <a:chExt cx="591263" cy="810827"/>
          </a:xfrm>
        </p:grpSpPr>
        <p:sp>
          <p:nvSpPr>
            <p:cNvPr id="1499" name="Arc 1498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Arc 1499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Oval 1500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2" name="Group 1501"/>
          <p:cNvGrpSpPr/>
          <p:nvPr/>
        </p:nvGrpSpPr>
        <p:grpSpPr>
          <a:xfrm>
            <a:off x="4395614" y="19161521"/>
            <a:ext cx="272540" cy="182406"/>
            <a:chOff x="33552652" y="13105999"/>
            <a:chExt cx="272540" cy="182406"/>
          </a:xfrm>
        </p:grpSpPr>
        <p:cxnSp>
          <p:nvCxnSpPr>
            <p:cNvPr id="1503" name="Straight Connector 1502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9" name="Rectangle 1508"/>
          <p:cNvSpPr/>
          <p:nvPr/>
        </p:nvSpPr>
        <p:spPr>
          <a:xfrm>
            <a:off x="1265809" y="1987185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2155629" y="1986707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1" name="Rectangle 1510"/>
          <p:cNvSpPr/>
          <p:nvPr/>
        </p:nvSpPr>
        <p:spPr>
          <a:xfrm>
            <a:off x="1283947" y="207408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2" name="Rectangle 1511"/>
          <p:cNvSpPr/>
          <p:nvPr/>
        </p:nvSpPr>
        <p:spPr>
          <a:xfrm>
            <a:off x="2155629" y="207501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1267591" y="216291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4" name="Left-Right Arrow 1513"/>
          <p:cNvSpPr/>
          <p:nvPr/>
        </p:nvSpPr>
        <p:spPr>
          <a:xfrm>
            <a:off x="3412347" y="20858932"/>
            <a:ext cx="476966" cy="28075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ight Arrow 1514"/>
          <p:cNvSpPr/>
          <p:nvPr/>
        </p:nvSpPr>
        <p:spPr>
          <a:xfrm rot="5400000">
            <a:off x="3465133" y="19975811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ight Arrow 1515"/>
          <p:cNvSpPr/>
          <p:nvPr/>
        </p:nvSpPr>
        <p:spPr>
          <a:xfrm rot="16200000">
            <a:off x="4341793" y="19943026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>
            <a:off x="1393238" y="2257350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/>
          <p:cNvSpPr/>
          <p:nvPr/>
        </p:nvSpPr>
        <p:spPr>
          <a:xfrm>
            <a:off x="3327112" y="2257573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19"/>
          <p:cNvSpPr/>
          <p:nvPr/>
        </p:nvSpPr>
        <p:spPr>
          <a:xfrm rot="1131343" flipH="1">
            <a:off x="3539211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Snip Same Side Corner Rectangle 1521"/>
          <p:cNvSpPr/>
          <p:nvPr/>
        </p:nvSpPr>
        <p:spPr>
          <a:xfrm rot="13250518">
            <a:off x="4379955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244687" y="1708792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526" name="Freeform 1525"/>
          <p:cNvSpPr/>
          <p:nvPr/>
        </p:nvSpPr>
        <p:spPr>
          <a:xfrm rot="1131343" flipH="1">
            <a:off x="3538180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 rot="2450518">
            <a:off x="4454549" y="17369603"/>
            <a:ext cx="202837" cy="2420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Snip Same Side Corner Rectangle 1527"/>
          <p:cNvSpPr/>
          <p:nvPr/>
        </p:nvSpPr>
        <p:spPr>
          <a:xfrm rot="13250518">
            <a:off x="4378924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Arc 1528"/>
          <p:cNvSpPr/>
          <p:nvPr/>
        </p:nvSpPr>
        <p:spPr>
          <a:xfrm>
            <a:off x="4400094" y="1821877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2" name="Oval 1531"/>
          <p:cNvSpPr/>
          <p:nvPr/>
        </p:nvSpPr>
        <p:spPr>
          <a:xfrm>
            <a:off x="5393113" y="2166687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Arc 1532"/>
          <p:cNvSpPr/>
          <p:nvPr/>
        </p:nvSpPr>
        <p:spPr>
          <a:xfrm flipV="1">
            <a:off x="5547500" y="2168135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Arc 1533"/>
          <p:cNvSpPr/>
          <p:nvPr/>
        </p:nvSpPr>
        <p:spPr>
          <a:xfrm>
            <a:off x="5546817" y="2205191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 flipV="1">
            <a:off x="5832360" y="22101096"/>
            <a:ext cx="216581" cy="2272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" name="Group 1535"/>
          <p:cNvGrpSpPr/>
          <p:nvPr/>
        </p:nvGrpSpPr>
        <p:grpSpPr>
          <a:xfrm>
            <a:off x="5585656" y="23187879"/>
            <a:ext cx="703592" cy="400023"/>
            <a:chOff x="5505119" y="15212437"/>
            <a:chExt cx="703592" cy="400023"/>
          </a:xfrm>
        </p:grpSpPr>
        <p:sp>
          <p:nvSpPr>
            <p:cNvPr id="1537" name="Rectangle 1536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6" name="Straight Connector 1545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8" name="Group 1547"/>
          <p:cNvGrpSpPr/>
          <p:nvPr/>
        </p:nvGrpSpPr>
        <p:grpSpPr>
          <a:xfrm>
            <a:off x="6854590" y="23210050"/>
            <a:ext cx="629400" cy="361694"/>
            <a:chOff x="6774053" y="15234608"/>
            <a:chExt cx="629400" cy="361694"/>
          </a:xfrm>
        </p:grpSpPr>
        <p:sp>
          <p:nvSpPr>
            <p:cNvPr id="1549" name="Rectangle 1548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8" name="Arc 1557"/>
          <p:cNvSpPr/>
          <p:nvPr/>
        </p:nvSpPr>
        <p:spPr>
          <a:xfrm flipV="1">
            <a:off x="6770772" y="2166738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Plus 1558"/>
          <p:cNvSpPr/>
          <p:nvPr/>
        </p:nvSpPr>
        <p:spPr>
          <a:xfrm>
            <a:off x="5865307" y="1994764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Plus 1559"/>
          <p:cNvSpPr/>
          <p:nvPr/>
        </p:nvSpPr>
        <p:spPr>
          <a:xfrm>
            <a:off x="5867029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Plus 1560"/>
          <p:cNvSpPr/>
          <p:nvPr/>
        </p:nvSpPr>
        <p:spPr>
          <a:xfrm>
            <a:off x="5867132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Plus 1561"/>
          <p:cNvSpPr/>
          <p:nvPr/>
        </p:nvSpPr>
        <p:spPr>
          <a:xfrm>
            <a:off x="5866728" y="19950415"/>
            <a:ext cx="469565" cy="451627"/>
          </a:xfrm>
          <a:prstGeom prst="mathPlus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/>
        </p:nvSpPr>
        <p:spPr>
          <a:xfrm>
            <a:off x="6778558" y="209022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Rectangle 1572"/>
          <p:cNvSpPr/>
          <p:nvPr/>
        </p:nvSpPr>
        <p:spPr>
          <a:xfrm>
            <a:off x="6895760" y="2111939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7055952" y="20955967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/>
        </p:nvSpPr>
        <p:spPr>
          <a:xfrm>
            <a:off x="5882769" y="2104792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ctangle 1590"/>
          <p:cNvSpPr/>
          <p:nvPr/>
        </p:nvSpPr>
        <p:spPr>
          <a:xfrm>
            <a:off x="5882769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6112507" y="21047929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/>
        </p:nvSpPr>
        <p:spPr>
          <a:xfrm>
            <a:off x="6112507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ctangle 106"/>
          <p:cNvSpPr/>
          <p:nvPr/>
        </p:nvSpPr>
        <p:spPr>
          <a:xfrm>
            <a:off x="6157719" y="2108230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5" name="Group 1594"/>
          <p:cNvGrpSpPr/>
          <p:nvPr/>
        </p:nvGrpSpPr>
        <p:grpSpPr>
          <a:xfrm>
            <a:off x="5824447" y="18186657"/>
            <a:ext cx="559000" cy="448994"/>
            <a:chOff x="5743910" y="10211215"/>
            <a:chExt cx="559000" cy="448994"/>
          </a:xfrm>
          <a:solidFill>
            <a:schemeClr val="accent2">
              <a:lumMod val="75000"/>
            </a:schemeClr>
          </a:solidFill>
        </p:grpSpPr>
        <p:sp>
          <p:nvSpPr>
            <p:cNvPr id="1596" name="Right Arrow 159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ight Arrow 159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ight Arrow 159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ight Arrow 159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ight Arrow 159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ight Arrow 160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ight Arrow 160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5" name="Oval 1604"/>
          <p:cNvSpPr/>
          <p:nvPr/>
        </p:nvSpPr>
        <p:spPr>
          <a:xfrm>
            <a:off x="5688364" y="188698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06" name="Multiply 1605"/>
          <p:cNvSpPr/>
          <p:nvPr/>
        </p:nvSpPr>
        <p:spPr>
          <a:xfrm>
            <a:off x="6711098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Multiply 1606"/>
          <p:cNvSpPr/>
          <p:nvPr/>
        </p:nvSpPr>
        <p:spPr>
          <a:xfrm>
            <a:off x="6711201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Multiply 1607"/>
          <p:cNvSpPr/>
          <p:nvPr/>
        </p:nvSpPr>
        <p:spPr>
          <a:xfrm>
            <a:off x="6710797" y="1901681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Multiply 1608"/>
          <p:cNvSpPr/>
          <p:nvPr/>
        </p:nvSpPr>
        <p:spPr>
          <a:xfrm>
            <a:off x="6710806" y="1901639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Minus 1609"/>
          <p:cNvSpPr/>
          <p:nvPr/>
        </p:nvSpPr>
        <p:spPr>
          <a:xfrm>
            <a:off x="6750151" y="1989403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Minus 1610"/>
          <p:cNvSpPr/>
          <p:nvPr/>
        </p:nvSpPr>
        <p:spPr>
          <a:xfrm>
            <a:off x="6751873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Minus 1611"/>
          <p:cNvSpPr/>
          <p:nvPr/>
        </p:nvSpPr>
        <p:spPr>
          <a:xfrm>
            <a:off x="6751976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Minus 1612"/>
          <p:cNvSpPr/>
          <p:nvPr/>
        </p:nvSpPr>
        <p:spPr>
          <a:xfrm>
            <a:off x="6751572" y="1989681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Minus 1613"/>
          <p:cNvSpPr/>
          <p:nvPr/>
        </p:nvSpPr>
        <p:spPr>
          <a:xfrm>
            <a:off x="6751581" y="1989639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5" name="Group 1614"/>
          <p:cNvGrpSpPr/>
          <p:nvPr/>
        </p:nvGrpSpPr>
        <p:grpSpPr>
          <a:xfrm>
            <a:off x="6818005" y="18182000"/>
            <a:ext cx="403169" cy="342595"/>
            <a:chOff x="6737468" y="10206558"/>
            <a:chExt cx="403169" cy="342595"/>
          </a:xfrm>
          <a:solidFill>
            <a:schemeClr val="bg1"/>
          </a:solidFill>
        </p:grpSpPr>
        <p:sp>
          <p:nvSpPr>
            <p:cNvPr id="1616" name="Oval 1615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9" name="Oval 1618"/>
          <p:cNvSpPr/>
          <p:nvPr/>
        </p:nvSpPr>
        <p:spPr>
          <a:xfrm>
            <a:off x="5675747" y="1709858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0" name="Right Arrow 1619"/>
          <p:cNvSpPr/>
          <p:nvPr/>
        </p:nvSpPr>
        <p:spPr>
          <a:xfrm>
            <a:off x="5927731" y="17343833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1" name="Arc 1620"/>
          <p:cNvSpPr/>
          <p:nvPr/>
        </p:nvSpPr>
        <p:spPr>
          <a:xfrm flipH="1">
            <a:off x="6943429" y="1731339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2" name="Arc 1621"/>
          <p:cNvSpPr/>
          <p:nvPr/>
        </p:nvSpPr>
        <p:spPr>
          <a:xfrm>
            <a:off x="5893852" y="1730362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4" name="Oval 1623"/>
          <p:cNvSpPr/>
          <p:nvPr/>
        </p:nvSpPr>
        <p:spPr>
          <a:xfrm>
            <a:off x="8003174" y="2163238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25" name="Rectangle 1624"/>
          <p:cNvSpPr/>
          <p:nvPr/>
        </p:nvSpPr>
        <p:spPr>
          <a:xfrm>
            <a:off x="8006136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26" name="Rectangle 1625"/>
          <p:cNvSpPr/>
          <p:nvPr/>
        </p:nvSpPr>
        <p:spPr>
          <a:xfrm>
            <a:off x="8013747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7" name="Rectangle 1626"/>
          <p:cNvSpPr/>
          <p:nvPr/>
        </p:nvSpPr>
        <p:spPr>
          <a:xfrm>
            <a:off x="9224858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28" name="Rectangle 1627"/>
          <p:cNvSpPr/>
          <p:nvPr/>
        </p:nvSpPr>
        <p:spPr>
          <a:xfrm>
            <a:off x="9232469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9" name="Rectangle 1628"/>
          <p:cNvSpPr/>
          <p:nvPr/>
        </p:nvSpPr>
        <p:spPr>
          <a:xfrm>
            <a:off x="8016709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30" name="Rectangle 1629"/>
          <p:cNvSpPr/>
          <p:nvPr/>
        </p:nvSpPr>
        <p:spPr>
          <a:xfrm>
            <a:off x="8024320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1" name="Rectangle 1630"/>
          <p:cNvSpPr/>
          <p:nvPr/>
        </p:nvSpPr>
        <p:spPr>
          <a:xfrm>
            <a:off x="9235431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32" name="Rectangle 1631"/>
          <p:cNvSpPr/>
          <p:nvPr/>
        </p:nvSpPr>
        <p:spPr>
          <a:xfrm>
            <a:off x="9243042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3" name="Rectangle 1632"/>
          <p:cNvSpPr/>
          <p:nvPr/>
        </p:nvSpPr>
        <p:spPr>
          <a:xfrm>
            <a:off x="7594030" y="1904123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634" name="Group 1633"/>
          <p:cNvGrpSpPr/>
          <p:nvPr/>
        </p:nvGrpSpPr>
        <p:grpSpPr>
          <a:xfrm>
            <a:off x="8454586" y="18059869"/>
            <a:ext cx="1104891" cy="633507"/>
            <a:chOff x="8374049" y="10084427"/>
            <a:chExt cx="1104891" cy="633507"/>
          </a:xfrm>
        </p:grpSpPr>
        <p:sp>
          <p:nvSpPr>
            <p:cNvPr id="1635" name="Rectangle 1634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8473649" y="189433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638" name="Rectangle 1637"/>
          <p:cNvSpPr/>
          <p:nvPr/>
        </p:nvSpPr>
        <p:spPr>
          <a:xfrm>
            <a:off x="8481260" y="191360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639" name="Rectangle 1638"/>
          <p:cNvSpPr/>
          <p:nvPr/>
        </p:nvSpPr>
        <p:spPr>
          <a:xfrm>
            <a:off x="7562806" y="198275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0" name="Rectangle 1639"/>
          <p:cNvSpPr/>
          <p:nvPr/>
        </p:nvSpPr>
        <p:spPr>
          <a:xfrm>
            <a:off x="7570417" y="200203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641" name="Rectangle 1640"/>
          <p:cNvSpPr/>
          <p:nvPr/>
        </p:nvSpPr>
        <p:spPr>
          <a:xfrm>
            <a:off x="8473649" y="198305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2" name="Rectangle 1641"/>
          <p:cNvSpPr/>
          <p:nvPr/>
        </p:nvSpPr>
        <p:spPr>
          <a:xfrm>
            <a:off x="8481260" y="200233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643" name="Rectangle 1642"/>
          <p:cNvSpPr/>
          <p:nvPr/>
        </p:nvSpPr>
        <p:spPr>
          <a:xfrm>
            <a:off x="7567350" y="207045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644" name="Rectangle 1643"/>
          <p:cNvSpPr/>
          <p:nvPr/>
        </p:nvSpPr>
        <p:spPr>
          <a:xfrm>
            <a:off x="7574961" y="208972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645" name="Rectangle 1644"/>
          <p:cNvSpPr/>
          <p:nvPr/>
        </p:nvSpPr>
        <p:spPr>
          <a:xfrm>
            <a:off x="8471056" y="20700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646" name="Rectangle 1645"/>
          <p:cNvSpPr/>
          <p:nvPr/>
        </p:nvSpPr>
        <p:spPr>
          <a:xfrm>
            <a:off x="8478667" y="208931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647" name="Group 1646"/>
          <p:cNvGrpSpPr/>
          <p:nvPr/>
        </p:nvGrpSpPr>
        <p:grpSpPr>
          <a:xfrm>
            <a:off x="7572448" y="18059869"/>
            <a:ext cx="1104891" cy="633507"/>
            <a:chOff x="7491911" y="10084427"/>
            <a:chExt cx="1104891" cy="633507"/>
          </a:xfrm>
        </p:grpSpPr>
        <p:sp>
          <p:nvSpPr>
            <p:cNvPr id="1648" name="Rectangle 1647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84851" y="17098102"/>
            <a:ext cx="1097280" cy="822869"/>
            <a:chOff x="7584851" y="17098102"/>
            <a:chExt cx="1097280" cy="822869"/>
          </a:xfrm>
        </p:grpSpPr>
        <p:sp>
          <p:nvSpPr>
            <p:cNvPr id="1651" name="Oval 1650"/>
            <p:cNvSpPr/>
            <p:nvPr/>
          </p:nvSpPr>
          <p:spPr>
            <a:xfrm>
              <a:off x="7705078" y="1709810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7584851" y="1725765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653" name="Rectangle 1652"/>
          <p:cNvSpPr/>
          <p:nvPr/>
        </p:nvSpPr>
        <p:spPr>
          <a:xfrm>
            <a:off x="8456533" y="17266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2142107" y="216188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23827814" y="612529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8000">
                <a:schemeClr val="accent6">
                  <a:lumMod val="60000"/>
                  <a:lumOff val="40000"/>
                </a:schemeClr>
              </a:gs>
              <a:gs pos="7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>
            <a:off x="23829357" y="6496894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8000">
                <a:schemeClr val="accent4">
                  <a:lumMod val="60000"/>
                  <a:lumOff val="40000"/>
                </a:schemeClr>
              </a:gs>
              <a:gs pos="7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23831444" y="7246337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8000">
                <a:schemeClr val="accent2">
                  <a:lumMod val="60000"/>
                  <a:lumOff val="40000"/>
                </a:schemeClr>
              </a:gs>
              <a:gs pos="7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23828975" y="7608296"/>
            <a:ext cx="1828800" cy="187895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8000">
                <a:srgbClr val="F5827F">
                  <a:lumMod val="60000"/>
                  <a:lumOff val="40000"/>
                </a:srgbClr>
              </a:gs>
              <a:gs pos="7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5" name="Group 714"/>
          <p:cNvGrpSpPr/>
          <p:nvPr/>
        </p:nvGrpSpPr>
        <p:grpSpPr>
          <a:xfrm>
            <a:off x="26691070" y="4658322"/>
            <a:ext cx="573024" cy="422209"/>
            <a:chOff x="41196856" y="4934878"/>
            <a:chExt cx="573024" cy="422209"/>
          </a:xfrm>
        </p:grpSpPr>
        <p:sp>
          <p:nvSpPr>
            <p:cNvPr id="716" name="Rectangle 715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ight Arrow 719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D9342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26040454" y="4658322"/>
            <a:ext cx="573024" cy="422209"/>
            <a:chOff x="41196856" y="3206260"/>
            <a:chExt cx="573024" cy="422209"/>
          </a:xfrm>
        </p:grpSpPr>
        <p:sp>
          <p:nvSpPr>
            <p:cNvPr id="723" name="Rectangle 722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Freeform 723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4" name="Rectangle 733"/>
          <p:cNvSpPr/>
          <p:nvPr/>
        </p:nvSpPr>
        <p:spPr>
          <a:xfrm>
            <a:off x="25950152" y="6940774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25949552" y="7540047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9000">
                <a:srgbClr val="F5827F">
                  <a:lumMod val="60000"/>
                  <a:lumOff val="40000"/>
                </a:srgbClr>
              </a:gs>
              <a:gs pos="41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7" name="Rectangle 736"/>
          <p:cNvSpPr/>
          <p:nvPr/>
        </p:nvSpPr>
        <p:spPr>
          <a:xfrm>
            <a:off x="25950152" y="7240082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rgbClr val="BA5CBC"/>
              </a:gs>
              <a:gs pos="99000">
                <a:srgbClr val="D3A4D8">
                  <a:lumMod val="60000"/>
                  <a:lumOff val="40000"/>
                </a:srgbClr>
              </a:gs>
              <a:gs pos="41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/>
          <p:cNvSpPr/>
          <p:nvPr/>
        </p:nvSpPr>
        <p:spPr>
          <a:xfrm>
            <a:off x="10801165" y="121647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643282"/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10667968" y="138523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11551162" y="13767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10670008" y="22459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11544536" y="224631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1556328" y="311835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10679480" y="31199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8" name="Freeform 747"/>
          <p:cNvSpPr/>
          <p:nvPr/>
        </p:nvSpPr>
        <p:spPr>
          <a:xfrm rot="1131343" flipH="1">
            <a:off x="12933798" y="148014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Snip Same Side Corner Rectangle 749"/>
          <p:cNvSpPr/>
          <p:nvPr/>
        </p:nvSpPr>
        <p:spPr>
          <a:xfrm rot="13250518">
            <a:off x="13774542" y="169751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Arc 750"/>
          <p:cNvSpPr/>
          <p:nvPr/>
        </p:nvSpPr>
        <p:spPr>
          <a:xfrm flipH="1">
            <a:off x="12886725" y="234353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52" name="Group 751"/>
          <p:cNvGrpSpPr/>
          <p:nvPr/>
        </p:nvGrpSpPr>
        <p:grpSpPr>
          <a:xfrm flipV="1">
            <a:off x="12761637" y="2966198"/>
            <a:ext cx="591263" cy="810827"/>
            <a:chOff x="32580465" y="8775278"/>
            <a:chExt cx="591263" cy="810827"/>
          </a:xfrm>
        </p:grpSpPr>
        <p:sp>
          <p:nvSpPr>
            <p:cNvPr id="753" name="Arc 752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Arc 757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13791147" y="3286641"/>
            <a:ext cx="272540" cy="182406"/>
            <a:chOff x="33552652" y="13105999"/>
            <a:chExt cx="272540" cy="182406"/>
          </a:xfrm>
        </p:grpSpPr>
        <p:cxnSp>
          <p:nvCxnSpPr>
            <p:cNvPr id="761" name="Straight Connector 760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2" name="Rectangle 771"/>
          <p:cNvSpPr/>
          <p:nvPr/>
        </p:nvSpPr>
        <p:spPr>
          <a:xfrm>
            <a:off x="10661342" y="39969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1551162" y="39921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0679480" y="48659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11551162" y="48752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10663124" y="57542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7" name="Left-Right Arrow 776"/>
          <p:cNvSpPr/>
          <p:nvPr/>
        </p:nvSpPr>
        <p:spPr>
          <a:xfrm>
            <a:off x="12807880" y="4984052"/>
            <a:ext cx="476966" cy="280755"/>
          </a:xfrm>
          <a:prstGeom prst="left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ight Arrow 778"/>
          <p:cNvSpPr/>
          <p:nvPr/>
        </p:nvSpPr>
        <p:spPr>
          <a:xfrm rot="5400000">
            <a:off x="12860666" y="4100931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ight Arrow 779"/>
          <p:cNvSpPr/>
          <p:nvPr/>
        </p:nvSpPr>
        <p:spPr>
          <a:xfrm rot="16200000">
            <a:off x="13737326" y="4068146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/>
          <p:cNvSpPr/>
          <p:nvPr/>
        </p:nvSpPr>
        <p:spPr>
          <a:xfrm>
            <a:off x="10788771" y="669862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/>
          <p:cNvSpPr/>
          <p:nvPr/>
        </p:nvSpPr>
        <p:spPr>
          <a:xfrm>
            <a:off x="12722645" y="670085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EDD9EF"/>
              </a:gs>
              <a:gs pos="56000">
                <a:srgbClr val="E0BFE3"/>
              </a:gs>
              <a:gs pos="88000">
                <a:srgbClr val="BA5CB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8"/>
          <p:cNvSpPr/>
          <p:nvPr/>
        </p:nvSpPr>
        <p:spPr>
          <a:xfrm rot="1131343" flipH="1">
            <a:off x="12934744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Snip Same Side Corner Rectangle 791"/>
          <p:cNvSpPr/>
          <p:nvPr/>
        </p:nvSpPr>
        <p:spPr>
          <a:xfrm rot="13250518">
            <a:off x="13775488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/>
          <p:cNvSpPr/>
          <p:nvPr/>
        </p:nvSpPr>
        <p:spPr>
          <a:xfrm>
            <a:off x="12640220" y="121304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10" name="Freeform 809"/>
          <p:cNvSpPr/>
          <p:nvPr/>
        </p:nvSpPr>
        <p:spPr>
          <a:xfrm rot="1131343" flipH="1">
            <a:off x="12933713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 rot="2450518">
            <a:off x="13850082" y="1494723"/>
            <a:ext cx="202837" cy="242005"/>
          </a:xfrm>
          <a:prstGeom prst="rect">
            <a:avLst/>
          </a:prstGeom>
          <a:solidFill>
            <a:srgbClr val="BA5CBC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Snip Same Side Corner Rectangle 830"/>
          <p:cNvSpPr/>
          <p:nvPr/>
        </p:nvSpPr>
        <p:spPr>
          <a:xfrm rot="13250518">
            <a:off x="13774457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Arc 834"/>
          <p:cNvSpPr/>
          <p:nvPr/>
        </p:nvSpPr>
        <p:spPr>
          <a:xfrm>
            <a:off x="13795627" y="234389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8" name="Oval 837"/>
          <p:cNvSpPr/>
          <p:nvPr/>
        </p:nvSpPr>
        <p:spPr>
          <a:xfrm>
            <a:off x="14788646" y="579199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Arc 838"/>
          <p:cNvSpPr/>
          <p:nvPr/>
        </p:nvSpPr>
        <p:spPr>
          <a:xfrm flipV="1">
            <a:off x="14943033" y="580647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Arc 840"/>
          <p:cNvSpPr/>
          <p:nvPr/>
        </p:nvSpPr>
        <p:spPr>
          <a:xfrm>
            <a:off x="14942350" y="617703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/>
          <p:cNvSpPr/>
          <p:nvPr/>
        </p:nvSpPr>
        <p:spPr>
          <a:xfrm flipV="1">
            <a:off x="15227893" y="6226216"/>
            <a:ext cx="216581" cy="227296"/>
          </a:xfrm>
          <a:prstGeom prst="ellipse">
            <a:avLst/>
          </a:prstGeom>
          <a:solidFill>
            <a:srgbClr val="BA5CBC"/>
          </a:solidFill>
          <a:ln w="857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5" name="Group 844"/>
          <p:cNvGrpSpPr/>
          <p:nvPr/>
        </p:nvGrpSpPr>
        <p:grpSpPr>
          <a:xfrm>
            <a:off x="14981189" y="7312999"/>
            <a:ext cx="703592" cy="400023"/>
            <a:chOff x="5505119" y="15212437"/>
            <a:chExt cx="703592" cy="400023"/>
          </a:xfrm>
        </p:grpSpPr>
        <p:sp>
          <p:nvSpPr>
            <p:cNvPr id="859" name="Rectangle 858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7" name="Straight Connector 88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9" name="Group 888"/>
          <p:cNvGrpSpPr/>
          <p:nvPr/>
        </p:nvGrpSpPr>
        <p:grpSpPr>
          <a:xfrm>
            <a:off x="16250123" y="7335170"/>
            <a:ext cx="629400" cy="361694"/>
            <a:chOff x="6774053" y="15234608"/>
            <a:chExt cx="629400" cy="361694"/>
          </a:xfrm>
        </p:grpSpPr>
        <p:sp>
          <p:nvSpPr>
            <p:cNvPr id="890" name="Rectangle 88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9" name="Arc 898"/>
          <p:cNvSpPr/>
          <p:nvPr/>
        </p:nvSpPr>
        <p:spPr>
          <a:xfrm flipV="1">
            <a:off x="16166305" y="579250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Plus 899"/>
          <p:cNvSpPr/>
          <p:nvPr/>
        </p:nvSpPr>
        <p:spPr>
          <a:xfrm>
            <a:off x="15260840" y="407276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Plus 900"/>
          <p:cNvSpPr/>
          <p:nvPr/>
        </p:nvSpPr>
        <p:spPr>
          <a:xfrm>
            <a:off x="15262562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Plus 903"/>
          <p:cNvSpPr/>
          <p:nvPr/>
        </p:nvSpPr>
        <p:spPr>
          <a:xfrm>
            <a:off x="15262665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Plus 904"/>
          <p:cNvSpPr/>
          <p:nvPr/>
        </p:nvSpPr>
        <p:spPr>
          <a:xfrm>
            <a:off x="15262261" y="4075535"/>
            <a:ext cx="469565" cy="451627"/>
          </a:xfrm>
          <a:prstGeom prst="mathPlus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Rectangle 905"/>
          <p:cNvSpPr/>
          <p:nvPr/>
        </p:nvSpPr>
        <p:spPr>
          <a:xfrm>
            <a:off x="16174091" y="502736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Rectangle 906"/>
          <p:cNvSpPr/>
          <p:nvPr/>
        </p:nvSpPr>
        <p:spPr>
          <a:xfrm>
            <a:off x="16291293" y="52445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Rectangle 907"/>
          <p:cNvSpPr/>
          <p:nvPr/>
        </p:nvSpPr>
        <p:spPr>
          <a:xfrm>
            <a:off x="16451485" y="50810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Rectangle 908"/>
          <p:cNvSpPr/>
          <p:nvPr/>
        </p:nvSpPr>
        <p:spPr>
          <a:xfrm>
            <a:off x="15278302" y="51730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Rectangle 909"/>
          <p:cNvSpPr/>
          <p:nvPr/>
        </p:nvSpPr>
        <p:spPr>
          <a:xfrm>
            <a:off x="15278302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Rectangle 910"/>
          <p:cNvSpPr/>
          <p:nvPr/>
        </p:nvSpPr>
        <p:spPr>
          <a:xfrm>
            <a:off x="15508040" y="5173049"/>
            <a:ext cx="166573" cy="91352"/>
          </a:xfrm>
          <a:prstGeom prst="rect">
            <a:avLst/>
          </a:prstGeom>
          <a:solidFill>
            <a:srgbClr val="BA5CBC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Rectangle 911"/>
          <p:cNvSpPr/>
          <p:nvPr/>
        </p:nvSpPr>
        <p:spPr>
          <a:xfrm>
            <a:off x="15508040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Rectangle 106"/>
          <p:cNvSpPr/>
          <p:nvPr/>
        </p:nvSpPr>
        <p:spPr>
          <a:xfrm>
            <a:off x="15553252" y="520742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7" name="Group 966"/>
          <p:cNvGrpSpPr/>
          <p:nvPr/>
        </p:nvGrpSpPr>
        <p:grpSpPr>
          <a:xfrm>
            <a:off x="15219980" y="2311777"/>
            <a:ext cx="559000" cy="448994"/>
            <a:chOff x="5743910" y="10211215"/>
            <a:chExt cx="559000" cy="448994"/>
          </a:xfrm>
          <a:solidFill>
            <a:srgbClr val="BA5CBC"/>
          </a:solidFill>
        </p:grpSpPr>
        <p:sp>
          <p:nvSpPr>
            <p:cNvPr id="968" name="Right Arrow 967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ight Arrow 971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ight Arrow 972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ight Arrow 973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ight Arrow 974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ight Arrow 975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ight Arrow 98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Oval 987"/>
          <p:cNvSpPr/>
          <p:nvPr/>
        </p:nvSpPr>
        <p:spPr>
          <a:xfrm>
            <a:off x="15083897" y="299494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BA5CBC"/>
                </a:solidFill>
              </a:rPr>
              <a:t>?</a:t>
            </a:r>
            <a:endParaRPr lang="en-US" b="1" dirty="0">
              <a:solidFill>
                <a:srgbClr val="BA5CBC"/>
              </a:solidFill>
            </a:endParaRPr>
          </a:p>
        </p:txBody>
      </p:sp>
      <p:sp>
        <p:nvSpPr>
          <p:cNvPr id="990" name="Multiply 989"/>
          <p:cNvSpPr/>
          <p:nvPr/>
        </p:nvSpPr>
        <p:spPr>
          <a:xfrm>
            <a:off x="16106631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Multiply 990"/>
          <p:cNvSpPr/>
          <p:nvPr/>
        </p:nvSpPr>
        <p:spPr>
          <a:xfrm>
            <a:off x="16106734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Multiply 991"/>
          <p:cNvSpPr/>
          <p:nvPr/>
        </p:nvSpPr>
        <p:spPr>
          <a:xfrm>
            <a:off x="16106330" y="3141931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Multiply 992"/>
          <p:cNvSpPr/>
          <p:nvPr/>
        </p:nvSpPr>
        <p:spPr>
          <a:xfrm>
            <a:off x="16106339" y="314151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Minus 993"/>
          <p:cNvSpPr/>
          <p:nvPr/>
        </p:nvSpPr>
        <p:spPr>
          <a:xfrm>
            <a:off x="16145684" y="401915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Minus 994"/>
          <p:cNvSpPr/>
          <p:nvPr/>
        </p:nvSpPr>
        <p:spPr>
          <a:xfrm>
            <a:off x="16147406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Minus 995"/>
          <p:cNvSpPr/>
          <p:nvPr/>
        </p:nvSpPr>
        <p:spPr>
          <a:xfrm>
            <a:off x="16147509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Minus 1016"/>
          <p:cNvSpPr/>
          <p:nvPr/>
        </p:nvSpPr>
        <p:spPr>
          <a:xfrm>
            <a:off x="16147105" y="4021933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Minus 1020"/>
          <p:cNvSpPr/>
          <p:nvPr/>
        </p:nvSpPr>
        <p:spPr>
          <a:xfrm>
            <a:off x="16147114" y="402151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/>
          <p:cNvGrpSpPr/>
          <p:nvPr/>
        </p:nvGrpSpPr>
        <p:grpSpPr>
          <a:xfrm>
            <a:off x="16213538" y="2307120"/>
            <a:ext cx="403169" cy="342595"/>
            <a:chOff x="6737468" y="10206558"/>
            <a:chExt cx="403169" cy="342595"/>
          </a:xfrm>
          <a:noFill/>
        </p:grpSpPr>
        <p:sp>
          <p:nvSpPr>
            <p:cNvPr id="1025" name="Oval 1024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rgbClr val="BA5CBC"/>
            </a:solidFill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Oval 1028"/>
          <p:cNvSpPr/>
          <p:nvPr/>
        </p:nvSpPr>
        <p:spPr>
          <a:xfrm>
            <a:off x="15071280" y="122370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0" name="Right Arrow 1029"/>
          <p:cNvSpPr/>
          <p:nvPr/>
        </p:nvSpPr>
        <p:spPr>
          <a:xfrm>
            <a:off x="15323264" y="1468953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3" name="Arc 1032"/>
          <p:cNvSpPr/>
          <p:nvPr/>
        </p:nvSpPr>
        <p:spPr>
          <a:xfrm flipH="1">
            <a:off x="16338962" y="143851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4" name="Arc 1033"/>
          <p:cNvSpPr/>
          <p:nvPr/>
        </p:nvSpPr>
        <p:spPr>
          <a:xfrm>
            <a:off x="15289385" y="142874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6" name="Oval 1035"/>
          <p:cNvSpPr/>
          <p:nvPr/>
        </p:nvSpPr>
        <p:spPr>
          <a:xfrm>
            <a:off x="17398707" y="575750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7401669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40" name="Rectangle 1039"/>
          <p:cNvSpPr/>
          <p:nvPr/>
        </p:nvSpPr>
        <p:spPr>
          <a:xfrm>
            <a:off x="17409280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43" name="Rectangle 1042"/>
          <p:cNvSpPr/>
          <p:nvPr/>
        </p:nvSpPr>
        <p:spPr>
          <a:xfrm>
            <a:off x="18620391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8628002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72" name="Rectangle 1071"/>
          <p:cNvSpPr/>
          <p:nvPr/>
        </p:nvSpPr>
        <p:spPr>
          <a:xfrm>
            <a:off x="17412242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101" name="Rectangle 1100"/>
          <p:cNvSpPr/>
          <p:nvPr/>
        </p:nvSpPr>
        <p:spPr>
          <a:xfrm>
            <a:off x="17419853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18630964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18638575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15" name="Rectangle 1114"/>
          <p:cNvSpPr/>
          <p:nvPr/>
        </p:nvSpPr>
        <p:spPr>
          <a:xfrm>
            <a:off x="16989563" y="316635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117" name="Group 1116"/>
          <p:cNvGrpSpPr/>
          <p:nvPr/>
        </p:nvGrpSpPr>
        <p:grpSpPr>
          <a:xfrm>
            <a:off x="17850119" y="2184989"/>
            <a:ext cx="1104891" cy="633507"/>
            <a:chOff x="8374049" y="10084427"/>
            <a:chExt cx="1104891" cy="633507"/>
          </a:xfrm>
        </p:grpSpPr>
        <p:sp>
          <p:nvSpPr>
            <p:cNvPr id="1121" name="Rectangle 112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129" name="Rectangle 1128"/>
          <p:cNvSpPr/>
          <p:nvPr/>
        </p:nvSpPr>
        <p:spPr>
          <a:xfrm>
            <a:off x="17869182" y="306842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17876793" y="32611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135" name="Rectangle 1134"/>
          <p:cNvSpPr/>
          <p:nvPr/>
        </p:nvSpPr>
        <p:spPr>
          <a:xfrm>
            <a:off x="16958339" y="39526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16965950" y="4145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143" name="Rectangle 1142"/>
          <p:cNvSpPr/>
          <p:nvPr/>
        </p:nvSpPr>
        <p:spPr>
          <a:xfrm>
            <a:off x="17869182" y="395567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5" name="Rectangle 1144"/>
          <p:cNvSpPr/>
          <p:nvPr/>
        </p:nvSpPr>
        <p:spPr>
          <a:xfrm>
            <a:off x="17876793" y="41484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147" name="Rectangle 1146"/>
          <p:cNvSpPr/>
          <p:nvPr/>
        </p:nvSpPr>
        <p:spPr>
          <a:xfrm>
            <a:off x="16962883" y="48296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151" name="Rectangle 1150"/>
          <p:cNvSpPr/>
          <p:nvPr/>
        </p:nvSpPr>
        <p:spPr>
          <a:xfrm>
            <a:off x="16970494" y="50223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157" name="Rectangle 1156"/>
          <p:cNvSpPr/>
          <p:nvPr/>
        </p:nvSpPr>
        <p:spPr>
          <a:xfrm>
            <a:off x="17866589" y="48255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162" name="Rectangle 1161"/>
          <p:cNvSpPr/>
          <p:nvPr/>
        </p:nvSpPr>
        <p:spPr>
          <a:xfrm>
            <a:off x="17874200" y="50182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164" name="Group 1163"/>
          <p:cNvGrpSpPr/>
          <p:nvPr/>
        </p:nvGrpSpPr>
        <p:grpSpPr>
          <a:xfrm>
            <a:off x="16967981" y="2184989"/>
            <a:ext cx="1104891" cy="633507"/>
            <a:chOff x="7491911" y="10084427"/>
            <a:chExt cx="1104891" cy="633507"/>
          </a:xfrm>
        </p:grpSpPr>
        <p:sp>
          <p:nvSpPr>
            <p:cNvPr id="1166" name="Rectangle 1165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178" name="Oval 1177"/>
          <p:cNvSpPr/>
          <p:nvPr/>
        </p:nvSpPr>
        <p:spPr>
          <a:xfrm>
            <a:off x="17100611" y="122322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16980384" y="1382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5" name="Rectangle 1184"/>
          <p:cNvSpPr/>
          <p:nvPr/>
        </p:nvSpPr>
        <p:spPr>
          <a:xfrm>
            <a:off x="17852066" y="1392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11537640" y="57440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92" name="Oval 1191"/>
          <p:cNvSpPr/>
          <p:nvPr/>
        </p:nvSpPr>
        <p:spPr>
          <a:xfrm>
            <a:off x="10702367" y="90553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911B1B"/>
              </a:solidFill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10569170" y="922413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11452364" y="9215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10571210" y="100848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11445738" y="100852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11457530" y="109572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10580682" y="109588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1" name="Freeform 1200"/>
          <p:cNvSpPr/>
          <p:nvPr/>
        </p:nvSpPr>
        <p:spPr>
          <a:xfrm rot="1131343" flipH="1">
            <a:off x="12835000" y="931904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Snip Same Side Corner Rectangle 1201"/>
          <p:cNvSpPr/>
          <p:nvPr/>
        </p:nvSpPr>
        <p:spPr>
          <a:xfrm rot="13250518">
            <a:off x="13675744" y="953640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Arc 1202"/>
          <p:cNvSpPr/>
          <p:nvPr/>
        </p:nvSpPr>
        <p:spPr>
          <a:xfrm flipH="1">
            <a:off x="12787927" y="1018243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204" name="Group 1203"/>
          <p:cNvGrpSpPr/>
          <p:nvPr/>
        </p:nvGrpSpPr>
        <p:grpSpPr>
          <a:xfrm flipV="1">
            <a:off x="12662839" y="10805095"/>
            <a:ext cx="591263" cy="810827"/>
            <a:chOff x="32580465" y="8775278"/>
            <a:chExt cx="591263" cy="810827"/>
          </a:xfrm>
        </p:grpSpPr>
        <p:sp>
          <p:nvSpPr>
            <p:cNvPr id="1205" name="Arc 1204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Arc 1205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8" name="Group 1207"/>
          <p:cNvGrpSpPr/>
          <p:nvPr/>
        </p:nvGrpSpPr>
        <p:grpSpPr>
          <a:xfrm>
            <a:off x="13692349" y="11125538"/>
            <a:ext cx="272540" cy="182406"/>
            <a:chOff x="33552652" y="13105999"/>
            <a:chExt cx="272540" cy="182406"/>
          </a:xfrm>
        </p:grpSpPr>
        <p:cxnSp>
          <p:nvCxnSpPr>
            <p:cNvPr id="1209" name="Straight Connector 1208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5" name="Rectangle 1214"/>
          <p:cNvSpPr/>
          <p:nvPr/>
        </p:nvSpPr>
        <p:spPr>
          <a:xfrm>
            <a:off x="10562544" y="118358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6" name="Rectangle 1215"/>
          <p:cNvSpPr/>
          <p:nvPr/>
        </p:nvSpPr>
        <p:spPr>
          <a:xfrm>
            <a:off x="11452364" y="118310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8" name="Rectangle 1217"/>
          <p:cNvSpPr/>
          <p:nvPr/>
        </p:nvSpPr>
        <p:spPr>
          <a:xfrm>
            <a:off x="10580682" y="127048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9" name="Rectangle 1218"/>
          <p:cNvSpPr/>
          <p:nvPr/>
        </p:nvSpPr>
        <p:spPr>
          <a:xfrm>
            <a:off x="11452364" y="12714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10564326" y="1359312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1" name="Left-Right Arrow 1220"/>
          <p:cNvSpPr/>
          <p:nvPr/>
        </p:nvSpPr>
        <p:spPr>
          <a:xfrm>
            <a:off x="12709082" y="12822949"/>
            <a:ext cx="476966" cy="280755"/>
          </a:xfrm>
          <a:prstGeom prst="left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ight Arrow 1221"/>
          <p:cNvSpPr/>
          <p:nvPr/>
        </p:nvSpPr>
        <p:spPr>
          <a:xfrm rot="5400000">
            <a:off x="12761868" y="11939828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ight Arrow 1222"/>
          <p:cNvSpPr/>
          <p:nvPr/>
        </p:nvSpPr>
        <p:spPr>
          <a:xfrm rot="16200000">
            <a:off x="13638528" y="11907043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>
            <a:off x="10689973" y="1453752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/>
          <p:cNvSpPr/>
          <p:nvPr/>
        </p:nvSpPr>
        <p:spPr>
          <a:xfrm>
            <a:off x="12623847" y="1453975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FCE1E0"/>
              </a:gs>
              <a:gs pos="56000">
                <a:srgbClr val="F9B7B5"/>
              </a:gs>
              <a:gs pos="88000">
                <a:srgbClr val="D9342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5"/>
          <p:cNvSpPr/>
          <p:nvPr/>
        </p:nvSpPr>
        <p:spPr>
          <a:xfrm rot="1131343" flipH="1">
            <a:off x="12835946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Snip Same Side Corner Rectangle 1226"/>
          <p:cNvSpPr/>
          <p:nvPr/>
        </p:nvSpPr>
        <p:spPr>
          <a:xfrm rot="13250518">
            <a:off x="13676690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/>
          <p:cNvSpPr/>
          <p:nvPr/>
        </p:nvSpPr>
        <p:spPr>
          <a:xfrm>
            <a:off x="12541422" y="905194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29" name="Freeform 1228"/>
          <p:cNvSpPr/>
          <p:nvPr/>
        </p:nvSpPr>
        <p:spPr>
          <a:xfrm rot="1131343" flipH="1">
            <a:off x="12834915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 rot="2450518">
            <a:off x="13751284" y="9333620"/>
            <a:ext cx="202837" cy="242005"/>
          </a:xfrm>
          <a:prstGeom prst="rect">
            <a:avLst/>
          </a:prstGeom>
          <a:solidFill>
            <a:srgbClr val="D93427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Snip Same Side Corner Rectangle 1230"/>
          <p:cNvSpPr/>
          <p:nvPr/>
        </p:nvSpPr>
        <p:spPr>
          <a:xfrm rot="13250518">
            <a:off x="13675659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Arc 1231"/>
          <p:cNvSpPr/>
          <p:nvPr/>
        </p:nvSpPr>
        <p:spPr>
          <a:xfrm>
            <a:off x="13696829" y="1018279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14689848" y="1363088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Arc 1233"/>
          <p:cNvSpPr/>
          <p:nvPr/>
        </p:nvSpPr>
        <p:spPr>
          <a:xfrm flipV="1">
            <a:off x="14844235" y="1364537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Arc 1234"/>
          <p:cNvSpPr/>
          <p:nvPr/>
        </p:nvSpPr>
        <p:spPr>
          <a:xfrm>
            <a:off x="14843552" y="1401593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 flipV="1">
            <a:off x="15129095" y="14065113"/>
            <a:ext cx="216581" cy="227296"/>
          </a:xfrm>
          <a:prstGeom prst="ellipse">
            <a:avLst/>
          </a:prstGeom>
          <a:solidFill>
            <a:srgbClr val="D93427"/>
          </a:solidFill>
          <a:ln w="857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7" name="Group 1236"/>
          <p:cNvGrpSpPr/>
          <p:nvPr/>
        </p:nvGrpSpPr>
        <p:grpSpPr>
          <a:xfrm>
            <a:off x="14882391" y="15151896"/>
            <a:ext cx="703592" cy="400023"/>
            <a:chOff x="5505119" y="15212437"/>
            <a:chExt cx="703592" cy="400023"/>
          </a:xfrm>
        </p:grpSpPr>
        <p:sp>
          <p:nvSpPr>
            <p:cNvPr id="1238" name="Rectangle 1237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7" name="Straight Connector 124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9" name="Group 1248"/>
          <p:cNvGrpSpPr/>
          <p:nvPr/>
        </p:nvGrpSpPr>
        <p:grpSpPr>
          <a:xfrm>
            <a:off x="16151325" y="15174067"/>
            <a:ext cx="629400" cy="361694"/>
            <a:chOff x="6774053" y="15234608"/>
            <a:chExt cx="629400" cy="361694"/>
          </a:xfrm>
        </p:grpSpPr>
        <p:sp>
          <p:nvSpPr>
            <p:cNvPr id="1250" name="Rectangle 124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9" name="Arc 1258"/>
          <p:cNvSpPr/>
          <p:nvPr/>
        </p:nvSpPr>
        <p:spPr>
          <a:xfrm flipV="1">
            <a:off x="16067507" y="1363140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Plus 1259"/>
          <p:cNvSpPr/>
          <p:nvPr/>
        </p:nvSpPr>
        <p:spPr>
          <a:xfrm>
            <a:off x="15162042" y="11911657"/>
            <a:ext cx="469565" cy="451627"/>
          </a:xfrm>
          <a:prstGeom prst="mathPlus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/>
        </p:nvSpPr>
        <p:spPr>
          <a:xfrm>
            <a:off x="16075293" y="128662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ctangle 1264"/>
          <p:cNvSpPr/>
          <p:nvPr/>
        </p:nvSpPr>
        <p:spPr>
          <a:xfrm>
            <a:off x="16192495" y="130834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ctangle 1265"/>
          <p:cNvSpPr/>
          <p:nvPr/>
        </p:nvSpPr>
        <p:spPr>
          <a:xfrm>
            <a:off x="16352687" y="1291998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Rectangle 1266"/>
          <p:cNvSpPr/>
          <p:nvPr/>
        </p:nvSpPr>
        <p:spPr>
          <a:xfrm>
            <a:off x="15179504" y="1301194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ctangle 1267"/>
          <p:cNvSpPr/>
          <p:nvPr/>
        </p:nvSpPr>
        <p:spPr>
          <a:xfrm>
            <a:off x="15179504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ctangle 1268"/>
          <p:cNvSpPr/>
          <p:nvPr/>
        </p:nvSpPr>
        <p:spPr>
          <a:xfrm>
            <a:off x="15409242" y="13011946"/>
            <a:ext cx="166573" cy="91352"/>
          </a:xfrm>
          <a:prstGeom prst="rect">
            <a:avLst/>
          </a:prstGeom>
          <a:solidFill>
            <a:srgbClr val="D93427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ctangle 1269"/>
          <p:cNvSpPr/>
          <p:nvPr/>
        </p:nvSpPr>
        <p:spPr>
          <a:xfrm>
            <a:off x="15409242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06"/>
          <p:cNvSpPr/>
          <p:nvPr/>
        </p:nvSpPr>
        <p:spPr>
          <a:xfrm>
            <a:off x="15454454" y="1304632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3" name="Group 1272"/>
          <p:cNvGrpSpPr/>
          <p:nvPr/>
        </p:nvGrpSpPr>
        <p:grpSpPr>
          <a:xfrm>
            <a:off x="15121182" y="10150674"/>
            <a:ext cx="559000" cy="448994"/>
            <a:chOff x="5743910" y="10211215"/>
            <a:chExt cx="559000" cy="448994"/>
          </a:xfrm>
          <a:solidFill>
            <a:srgbClr val="D93427"/>
          </a:solidFill>
        </p:grpSpPr>
        <p:sp>
          <p:nvSpPr>
            <p:cNvPr id="1274" name="Right Arrow 1273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ight Arrow 1274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ight Arrow 1275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ight Arrow 1276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ight Arrow 1277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ight Arrow 1278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ight Arrow 1279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1" name="Oval 1280"/>
          <p:cNvSpPr/>
          <p:nvPr/>
        </p:nvSpPr>
        <p:spPr>
          <a:xfrm>
            <a:off x="14985099" y="1083384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D93427"/>
                </a:solidFill>
              </a:rPr>
              <a:t>?</a:t>
            </a:r>
            <a:endParaRPr lang="en-US" b="1" dirty="0">
              <a:solidFill>
                <a:srgbClr val="D93427"/>
              </a:solidFill>
            </a:endParaRPr>
          </a:p>
        </p:txBody>
      </p:sp>
      <p:sp>
        <p:nvSpPr>
          <p:cNvPr id="1282" name="Multiply 1281"/>
          <p:cNvSpPr/>
          <p:nvPr/>
        </p:nvSpPr>
        <p:spPr>
          <a:xfrm>
            <a:off x="16007833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Multiply 1282"/>
          <p:cNvSpPr/>
          <p:nvPr/>
        </p:nvSpPr>
        <p:spPr>
          <a:xfrm>
            <a:off x="16007936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Multiply 1284"/>
          <p:cNvSpPr/>
          <p:nvPr/>
        </p:nvSpPr>
        <p:spPr>
          <a:xfrm>
            <a:off x="16007532" y="10980828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Minus 1286"/>
          <p:cNvSpPr/>
          <p:nvPr/>
        </p:nvSpPr>
        <p:spPr>
          <a:xfrm>
            <a:off x="16046886" y="1185805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Minus 1287"/>
          <p:cNvSpPr/>
          <p:nvPr/>
        </p:nvSpPr>
        <p:spPr>
          <a:xfrm>
            <a:off x="16048608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Minus 1288"/>
          <p:cNvSpPr/>
          <p:nvPr/>
        </p:nvSpPr>
        <p:spPr>
          <a:xfrm>
            <a:off x="16048711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Minus 1289"/>
          <p:cNvSpPr/>
          <p:nvPr/>
        </p:nvSpPr>
        <p:spPr>
          <a:xfrm>
            <a:off x="16048307" y="11860830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2" name="Group 1291"/>
          <p:cNvGrpSpPr/>
          <p:nvPr/>
        </p:nvGrpSpPr>
        <p:grpSpPr>
          <a:xfrm>
            <a:off x="16114740" y="10146017"/>
            <a:ext cx="403169" cy="342595"/>
            <a:chOff x="6737468" y="10206558"/>
            <a:chExt cx="403169" cy="342595"/>
          </a:xfrm>
          <a:solidFill>
            <a:srgbClr val="D93427"/>
          </a:solidFill>
        </p:grpSpPr>
        <p:sp>
          <p:nvSpPr>
            <p:cNvPr id="1293" name="Oval 1292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5" name="Oval 1294"/>
          <p:cNvSpPr/>
          <p:nvPr/>
        </p:nvSpPr>
        <p:spPr>
          <a:xfrm>
            <a:off x="14972482" y="906260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6" name="Right Arrow 1295"/>
          <p:cNvSpPr/>
          <p:nvPr/>
        </p:nvSpPr>
        <p:spPr>
          <a:xfrm>
            <a:off x="15224466" y="9307850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7" name="Arc 1296"/>
          <p:cNvSpPr/>
          <p:nvPr/>
        </p:nvSpPr>
        <p:spPr>
          <a:xfrm flipH="1">
            <a:off x="16240164" y="927741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8" name="Arc 1297"/>
          <p:cNvSpPr/>
          <p:nvPr/>
        </p:nvSpPr>
        <p:spPr>
          <a:xfrm>
            <a:off x="15190587" y="926764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9" name="Oval 1298"/>
          <p:cNvSpPr/>
          <p:nvPr/>
        </p:nvSpPr>
        <p:spPr>
          <a:xfrm>
            <a:off x="17299909" y="1359639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00" name="Rectangle 1299"/>
          <p:cNvSpPr/>
          <p:nvPr/>
        </p:nvSpPr>
        <p:spPr>
          <a:xfrm>
            <a:off x="17302871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1" name="Rectangle 1300"/>
          <p:cNvSpPr/>
          <p:nvPr/>
        </p:nvSpPr>
        <p:spPr>
          <a:xfrm>
            <a:off x="17310482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2" name="Rectangle 1301"/>
          <p:cNvSpPr/>
          <p:nvPr/>
        </p:nvSpPr>
        <p:spPr>
          <a:xfrm>
            <a:off x="18521593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3" name="Rectangle 1302"/>
          <p:cNvSpPr/>
          <p:nvPr/>
        </p:nvSpPr>
        <p:spPr>
          <a:xfrm>
            <a:off x="18529204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4" name="Rectangle 1303"/>
          <p:cNvSpPr/>
          <p:nvPr/>
        </p:nvSpPr>
        <p:spPr>
          <a:xfrm>
            <a:off x="17313444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5" name="Rectangle 1304"/>
          <p:cNvSpPr/>
          <p:nvPr/>
        </p:nvSpPr>
        <p:spPr>
          <a:xfrm>
            <a:off x="17321055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6" name="Rectangle 1305"/>
          <p:cNvSpPr/>
          <p:nvPr/>
        </p:nvSpPr>
        <p:spPr>
          <a:xfrm>
            <a:off x="18532166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8" name="Rectangle 1307"/>
          <p:cNvSpPr/>
          <p:nvPr/>
        </p:nvSpPr>
        <p:spPr>
          <a:xfrm>
            <a:off x="18539777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9" name="Rectangle 1308"/>
          <p:cNvSpPr/>
          <p:nvPr/>
        </p:nvSpPr>
        <p:spPr>
          <a:xfrm>
            <a:off x="16890765" y="1100525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310" name="Group 1309"/>
          <p:cNvGrpSpPr/>
          <p:nvPr/>
        </p:nvGrpSpPr>
        <p:grpSpPr>
          <a:xfrm>
            <a:off x="17751321" y="10023886"/>
            <a:ext cx="1104891" cy="633507"/>
            <a:chOff x="8374049" y="10084427"/>
            <a:chExt cx="1104891" cy="633507"/>
          </a:xfrm>
        </p:grpSpPr>
        <p:sp>
          <p:nvSpPr>
            <p:cNvPr id="1311" name="Rectangle 131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312" name="Rectangle 1311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313" name="Rectangle 1312"/>
          <p:cNvSpPr/>
          <p:nvPr/>
        </p:nvSpPr>
        <p:spPr>
          <a:xfrm>
            <a:off x="17770384" y="109073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314" name="Rectangle 1313"/>
          <p:cNvSpPr/>
          <p:nvPr/>
        </p:nvSpPr>
        <p:spPr>
          <a:xfrm>
            <a:off x="17777995" y="111000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315" name="Rectangle 1314"/>
          <p:cNvSpPr/>
          <p:nvPr/>
        </p:nvSpPr>
        <p:spPr>
          <a:xfrm>
            <a:off x="16859541" y="1179155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6" name="Rectangle 1315"/>
          <p:cNvSpPr/>
          <p:nvPr/>
        </p:nvSpPr>
        <p:spPr>
          <a:xfrm>
            <a:off x="16867152" y="1198432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17" name="Rectangle 1316"/>
          <p:cNvSpPr/>
          <p:nvPr/>
        </p:nvSpPr>
        <p:spPr>
          <a:xfrm>
            <a:off x="17770384" y="117945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8" name="Rectangle 1317"/>
          <p:cNvSpPr/>
          <p:nvPr/>
        </p:nvSpPr>
        <p:spPr>
          <a:xfrm>
            <a:off x="17777995" y="119873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19" name="Rectangle 1318"/>
          <p:cNvSpPr/>
          <p:nvPr/>
        </p:nvSpPr>
        <p:spPr>
          <a:xfrm>
            <a:off x="16864085" y="126685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16871696" y="128612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21" name="Rectangle 1320"/>
          <p:cNvSpPr/>
          <p:nvPr/>
        </p:nvSpPr>
        <p:spPr>
          <a:xfrm>
            <a:off x="17767791" y="12664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22" name="Rectangle 1321"/>
          <p:cNvSpPr/>
          <p:nvPr/>
        </p:nvSpPr>
        <p:spPr>
          <a:xfrm>
            <a:off x="17775402" y="12857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323" name="Group 1322"/>
          <p:cNvGrpSpPr/>
          <p:nvPr/>
        </p:nvGrpSpPr>
        <p:grpSpPr>
          <a:xfrm>
            <a:off x="16869183" y="10023886"/>
            <a:ext cx="1104891" cy="633507"/>
            <a:chOff x="7491911" y="10084427"/>
            <a:chExt cx="1104891" cy="633507"/>
          </a:xfrm>
        </p:grpSpPr>
        <p:sp>
          <p:nvSpPr>
            <p:cNvPr id="1325" name="Rectangle 1324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327" name="Oval 1326"/>
          <p:cNvSpPr/>
          <p:nvPr/>
        </p:nvSpPr>
        <p:spPr>
          <a:xfrm>
            <a:off x="17001813" y="906211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28" name="Rectangle 1327"/>
          <p:cNvSpPr/>
          <p:nvPr/>
        </p:nvSpPr>
        <p:spPr>
          <a:xfrm>
            <a:off x="16881586" y="922167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29" name="Rectangle 1328"/>
          <p:cNvSpPr/>
          <p:nvPr/>
        </p:nvSpPr>
        <p:spPr>
          <a:xfrm>
            <a:off x="17753268" y="9230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0" name="Rectangle 1329"/>
          <p:cNvSpPr/>
          <p:nvPr/>
        </p:nvSpPr>
        <p:spPr>
          <a:xfrm>
            <a:off x="11438842" y="135829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1" name="Oval 1330"/>
          <p:cNvSpPr/>
          <p:nvPr/>
        </p:nvSpPr>
        <p:spPr>
          <a:xfrm>
            <a:off x="10752764" y="1701288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32" name="Rectangle 1331"/>
          <p:cNvSpPr/>
          <p:nvPr/>
        </p:nvSpPr>
        <p:spPr>
          <a:xfrm>
            <a:off x="10619567" y="171816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3" name="Rectangle 1332"/>
          <p:cNvSpPr/>
          <p:nvPr/>
        </p:nvSpPr>
        <p:spPr>
          <a:xfrm>
            <a:off x="11502761" y="1717318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10621607" y="180423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5" name="Rectangle 1334"/>
          <p:cNvSpPr/>
          <p:nvPr/>
        </p:nvSpPr>
        <p:spPr>
          <a:xfrm>
            <a:off x="11496135" y="180427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6" name="Rectangle 1335"/>
          <p:cNvSpPr/>
          <p:nvPr/>
        </p:nvSpPr>
        <p:spPr>
          <a:xfrm>
            <a:off x="11507927" y="18914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7" name="Rectangle 1336"/>
          <p:cNvSpPr/>
          <p:nvPr/>
        </p:nvSpPr>
        <p:spPr>
          <a:xfrm>
            <a:off x="10631079" y="189163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8" name="Freeform 1337"/>
          <p:cNvSpPr/>
          <p:nvPr/>
        </p:nvSpPr>
        <p:spPr>
          <a:xfrm rot="1131343" flipH="1">
            <a:off x="12885397" y="1727656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Snip Same Side Corner Rectangle 1338"/>
          <p:cNvSpPr/>
          <p:nvPr/>
        </p:nvSpPr>
        <p:spPr>
          <a:xfrm rot="13250518">
            <a:off x="13726141" y="1749392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Arc 1339"/>
          <p:cNvSpPr/>
          <p:nvPr/>
        </p:nvSpPr>
        <p:spPr>
          <a:xfrm flipH="1">
            <a:off x="12838324" y="1813995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41" name="Group 1340"/>
          <p:cNvGrpSpPr/>
          <p:nvPr/>
        </p:nvGrpSpPr>
        <p:grpSpPr>
          <a:xfrm flipV="1">
            <a:off x="12713236" y="18762615"/>
            <a:ext cx="591263" cy="810827"/>
            <a:chOff x="32580465" y="8775278"/>
            <a:chExt cx="591263" cy="810827"/>
          </a:xfrm>
        </p:grpSpPr>
        <p:sp>
          <p:nvSpPr>
            <p:cNvPr id="1342" name="Arc 1341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Arc 1342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Oval 1343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13742746" y="19083058"/>
            <a:ext cx="272540" cy="182406"/>
            <a:chOff x="33552652" y="13105999"/>
            <a:chExt cx="272540" cy="182406"/>
          </a:xfrm>
        </p:grpSpPr>
        <p:cxnSp>
          <p:nvCxnSpPr>
            <p:cNvPr id="1346" name="Straight Connector 1345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2" name="Rectangle 1351"/>
          <p:cNvSpPr/>
          <p:nvPr/>
        </p:nvSpPr>
        <p:spPr>
          <a:xfrm>
            <a:off x="10612941" y="19793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3" name="Rectangle 1352"/>
          <p:cNvSpPr/>
          <p:nvPr/>
        </p:nvSpPr>
        <p:spPr>
          <a:xfrm>
            <a:off x="11502761" y="1978861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4" name="Rectangle 1353"/>
          <p:cNvSpPr/>
          <p:nvPr/>
        </p:nvSpPr>
        <p:spPr>
          <a:xfrm>
            <a:off x="10631079" y="20662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5" name="Rectangle 1354"/>
          <p:cNvSpPr/>
          <p:nvPr/>
        </p:nvSpPr>
        <p:spPr>
          <a:xfrm>
            <a:off x="11502761" y="206716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6" name="Rectangle 1355"/>
          <p:cNvSpPr/>
          <p:nvPr/>
        </p:nvSpPr>
        <p:spPr>
          <a:xfrm>
            <a:off x="10614723" y="2155064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7" name="Left-Right Arrow 1356"/>
          <p:cNvSpPr/>
          <p:nvPr/>
        </p:nvSpPr>
        <p:spPr>
          <a:xfrm>
            <a:off x="12759479" y="20780469"/>
            <a:ext cx="476966" cy="280755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ight Arrow 1357"/>
          <p:cNvSpPr/>
          <p:nvPr/>
        </p:nvSpPr>
        <p:spPr>
          <a:xfrm rot="5400000">
            <a:off x="12812265" y="19897348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ight Arrow 1358"/>
          <p:cNvSpPr/>
          <p:nvPr/>
        </p:nvSpPr>
        <p:spPr>
          <a:xfrm rot="16200000">
            <a:off x="13688925" y="19864563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/>
        </p:nvSpPr>
        <p:spPr>
          <a:xfrm>
            <a:off x="10740370" y="2249504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/>
          <p:cNvSpPr/>
          <p:nvPr/>
        </p:nvSpPr>
        <p:spPr>
          <a:xfrm>
            <a:off x="12674244" y="2249727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4">
                  <a:lumMod val="40000"/>
                  <a:lumOff val="60000"/>
                </a:schemeClr>
              </a:gs>
              <a:gs pos="56000">
                <a:schemeClr val="accent4">
                  <a:lumMod val="60000"/>
                  <a:lumOff val="40000"/>
                </a:schemeClr>
              </a:gs>
              <a:gs pos="88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1"/>
          <p:cNvSpPr/>
          <p:nvPr/>
        </p:nvSpPr>
        <p:spPr>
          <a:xfrm rot="1131343" flipH="1">
            <a:off x="12886343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Snip Same Side Corner Rectangle 1363"/>
          <p:cNvSpPr/>
          <p:nvPr/>
        </p:nvSpPr>
        <p:spPr>
          <a:xfrm rot="13250518">
            <a:off x="13727087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2591819" y="1700946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66" name="Freeform 1365"/>
          <p:cNvSpPr/>
          <p:nvPr/>
        </p:nvSpPr>
        <p:spPr>
          <a:xfrm rot="1131343" flipH="1">
            <a:off x="12885312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 rot="2450518">
            <a:off x="13801681" y="17291140"/>
            <a:ext cx="202837" cy="24200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Snip Same Side Corner Rectangle 1367"/>
          <p:cNvSpPr/>
          <p:nvPr/>
        </p:nvSpPr>
        <p:spPr>
          <a:xfrm rot="13250518">
            <a:off x="13726056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Arc 1368"/>
          <p:cNvSpPr/>
          <p:nvPr/>
        </p:nvSpPr>
        <p:spPr>
          <a:xfrm>
            <a:off x="13747226" y="1814031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70" name="Oval 1369"/>
          <p:cNvSpPr/>
          <p:nvPr/>
        </p:nvSpPr>
        <p:spPr>
          <a:xfrm>
            <a:off x="14740245" y="2158840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Arc 1370"/>
          <p:cNvSpPr/>
          <p:nvPr/>
        </p:nvSpPr>
        <p:spPr>
          <a:xfrm flipV="1">
            <a:off x="14894632" y="2160289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Arc 1372"/>
          <p:cNvSpPr/>
          <p:nvPr/>
        </p:nvSpPr>
        <p:spPr>
          <a:xfrm>
            <a:off x="14893949" y="2197345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 flipV="1">
            <a:off x="15179492" y="22022633"/>
            <a:ext cx="216581" cy="2272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857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5" name="Group 1374"/>
          <p:cNvGrpSpPr/>
          <p:nvPr/>
        </p:nvGrpSpPr>
        <p:grpSpPr>
          <a:xfrm>
            <a:off x="14932788" y="23109416"/>
            <a:ext cx="703592" cy="400023"/>
            <a:chOff x="5505119" y="15212437"/>
            <a:chExt cx="703592" cy="400023"/>
          </a:xfrm>
        </p:grpSpPr>
        <p:sp>
          <p:nvSpPr>
            <p:cNvPr id="1376" name="Rectangle 1375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5" name="Straight Connector 1384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7" name="Group 1386"/>
          <p:cNvGrpSpPr/>
          <p:nvPr/>
        </p:nvGrpSpPr>
        <p:grpSpPr>
          <a:xfrm>
            <a:off x="16201722" y="23131587"/>
            <a:ext cx="629400" cy="361694"/>
            <a:chOff x="6774053" y="15234608"/>
            <a:chExt cx="629400" cy="361694"/>
          </a:xfrm>
        </p:grpSpPr>
        <p:sp>
          <p:nvSpPr>
            <p:cNvPr id="1388" name="Rectangle 1387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2" name="Arc 1401"/>
          <p:cNvSpPr/>
          <p:nvPr/>
        </p:nvSpPr>
        <p:spPr>
          <a:xfrm flipV="1">
            <a:off x="16117904" y="2158892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Plus 1404"/>
          <p:cNvSpPr/>
          <p:nvPr/>
        </p:nvSpPr>
        <p:spPr>
          <a:xfrm>
            <a:off x="15212439" y="19869177"/>
            <a:ext cx="469565" cy="451627"/>
          </a:xfrm>
          <a:prstGeom prst="mathPlus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6125690" y="208237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ctangle 1407"/>
          <p:cNvSpPr/>
          <p:nvPr/>
        </p:nvSpPr>
        <p:spPr>
          <a:xfrm>
            <a:off x="16242892" y="2104093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6403084" y="2087750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/>
        </p:nvSpPr>
        <p:spPr>
          <a:xfrm>
            <a:off x="15229901" y="209694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ctangle 1410"/>
          <p:cNvSpPr/>
          <p:nvPr/>
        </p:nvSpPr>
        <p:spPr>
          <a:xfrm>
            <a:off x="15229901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5459639" y="20969466"/>
            <a:ext cx="166573" cy="913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ctangle 1412"/>
          <p:cNvSpPr/>
          <p:nvPr/>
        </p:nvSpPr>
        <p:spPr>
          <a:xfrm>
            <a:off x="15459639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ctangle 106"/>
          <p:cNvSpPr/>
          <p:nvPr/>
        </p:nvSpPr>
        <p:spPr>
          <a:xfrm>
            <a:off x="15504851" y="2100384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5" name="Group 1414"/>
          <p:cNvGrpSpPr/>
          <p:nvPr/>
        </p:nvGrpSpPr>
        <p:grpSpPr>
          <a:xfrm>
            <a:off x="15171579" y="18108194"/>
            <a:ext cx="559000" cy="448994"/>
            <a:chOff x="5743910" y="10211215"/>
            <a:chExt cx="559000" cy="448994"/>
          </a:xfrm>
          <a:solidFill>
            <a:schemeClr val="accent4">
              <a:lumMod val="75000"/>
            </a:schemeClr>
          </a:solidFill>
        </p:grpSpPr>
        <p:sp>
          <p:nvSpPr>
            <p:cNvPr id="1416" name="Right Arrow 141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ight Arrow 141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ight Arrow 141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ight Arrow 141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ight Arrow 141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ight Arrow 142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ight Arrow 142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3" name="Oval 1422"/>
          <p:cNvSpPr/>
          <p:nvPr/>
        </p:nvSpPr>
        <p:spPr>
          <a:xfrm>
            <a:off x="15035496" y="187913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24" name="Multiply 1423"/>
          <p:cNvSpPr/>
          <p:nvPr/>
        </p:nvSpPr>
        <p:spPr>
          <a:xfrm>
            <a:off x="16058230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Multiply 1424"/>
          <p:cNvSpPr/>
          <p:nvPr/>
        </p:nvSpPr>
        <p:spPr>
          <a:xfrm>
            <a:off x="16058333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ultiply 1425"/>
          <p:cNvSpPr/>
          <p:nvPr/>
        </p:nvSpPr>
        <p:spPr>
          <a:xfrm>
            <a:off x="16057929" y="18938348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Minus 1426"/>
          <p:cNvSpPr/>
          <p:nvPr/>
        </p:nvSpPr>
        <p:spPr>
          <a:xfrm>
            <a:off x="16097283" y="1981557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Minus 1427"/>
          <p:cNvSpPr/>
          <p:nvPr/>
        </p:nvSpPr>
        <p:spPr>
          <a:xfrm>
            <a:off x="16099005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inus 1428"/>
          <p:cNvSpPr/>
          <p:nvPr/>
        </p:nvSpPr>
        <p:spPr>
          <a:xfrm>
            <a:off x="16099108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Minus 1429"/>
          <p:cNvSpPr/>
          <p:nvPr/>
        </p:nvSpPr>
        <p:spPr>
          <a:xfrm>
            <a:off x="16098704" y="19818350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/>
          <p:cNvGrpSpPr/>
          <p:nvPr/>
        </p:nvGrpSpPr>
        <p:grpSpPr>
          <a:xfrm>
            <a:off x="16165137" y="18103537"/>
            <a:ext cx="403169" cy="342595"/>
            <a:chOff x="6737468" y="10206558"/>
            <a:chExt cx="403169" cy="342595"/>
          </a:xfrm>
          <a:noFill/>
        </p:grpSpPr>
        <p:sp>
          <p:nvSpPr>
            <p:cNvPr id="1432" name="Oval 1431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4" name="Oval 1433"/>
          <p:cNvSpPr/>
          <p:nvPr/>
        </p:nvSpPr>
        <p:spPr>
          <a:xfrm>
            <a:off x="15022879" y="1702012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5" name="Right Arrow 1434"/>
          <p:cNvSpPr/>
          <p:nvPr/>
        </p:nvSpPr>
        <p:spPr>
          <a:xfrm>
            <a:off x="15274863" y="17265370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6" name="Arc 1435"/>
          <p:cNvSpPr/>
          <p:nvPr/>
        </p:nvSpPr>
        <p:spPr>
          <a:xfrm flipH="1">
            <a:off x="16290561" y="1723493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7" name="Arc 1436"/>
          <p:cNvSpPr/>
          <p:nvPr/>
        </p:nvSpPr>
        <p:spPr>
          <a:xfrm>
            <a:off x="15240984" y="1722516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8" name="Oval 1437"/>
          <p:cNvSpPr/>
          <p:nvPr/>
        </p:nvSpPr>
        <p:spPr>
          <a:xfrm>
            <a:off x="17350306" y="2155391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39" name="Rectangle 1438"/>
          <p:cNvSpPr/>
          <p:nvPr/>
        </p:nvSpPr>
        <p:spPr>
          <a:xfrm>
            <a:off x="17353268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0" name="Rectangle 1439"/>
          <p:cNvSpPr/>
          <p:nvPr/>
        </p:nvSpPr>
        <p:spPr>
          <a:xfrm>
            <a:off x="17360879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1" name="Rectangle 1440"/>
          <p:cNvSpPr/>
          <p:nvPr/>
        </p:nvSpPr>
        <p:spPr>
          <a:xfrm>
            <a:off x="18571990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2" name="Rectangle 1441"/>
          <p:cNvSpPr/>
          <p:nvPr/>
        </p:nvSpPr>
        <p:spPr>
          <a:xfrm>
            <a:off x="18579601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3" name="Rectangle 1442"/>
          <p:cNvSpPr/>
          <p:nvPr/>
        </p:nvSpPr>
        <p:spPr>
          <a:xfrm>
            <a:off x="17363841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4" name="Rectangle 1443"/>
          <p:cNvSpPr/>
          <p:nvPr/>
        </p:nvSpPr>
        <p:spPr>
          <a:xfrm>
            <a:off x="17371452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5" name="Rectangle 1444"/>
          <p:cNvSpPr/>
          <p:nvPr/>
        </p:nvSpPr>
        <p:spPr>
          <a:xfrm>
            <a:off x="18582563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6" name="Rectangle 1445"/>
          <p:cNvSpPr/>
          <p:nvPr/>
        </p:nvSpPr>
        <p:spPr>
          <a:xfrm>
            <a:off x="18590174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7" name="Rectangle 1446"/>
          <p:cNvSpPr/>
          <p:nvPr/>
        </p:nvSpPr>
        <p:spPr>
          <a:xfrm>
            <a:off x="16941162" y="189627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48" name="Group 1447"/>
          <p:cNvGrpSpPr/>
          <p:nvPr/>
        </p:nvGrpSpPr>
        <p:grpSpPr>
          <a:xfrm>
            <a:off x="17801718" y="17981406"/>
            <a:ext cx="1104891" cy="633507"/>
            <a:chOff x="8374049" y="10084427"/>
            <a:chExt cx="1104891" cy="633507"/>
          </a:xfrm>
        </p:grpSpPr>
        <p:sp>
          <p:nvSpPr>
            <p:cNvPr id="1449" name="Rectangle 1448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451" name="Rectangle 1450"/>
          <p:cNvSpPr/>
          <p:nvPr/>
        </p:nvSpPr>
        <p:spPr>
          <a:xfrm>
            <a:off x="17820781" y="188648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452" name="Rectangle 1451"/>
          <p:cNvSpPr/>
          <p:nvPr/>
        </p:nvSpPr>
        <p:spPr>
          <a:xfrm>
            <a:off x="17828392" y="190576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453" name="Rectangle 1452"/>
          <p:cNvSpPr/>
          <p:nvPr/>
        </p:nvSpPr>
        <p:spPr>
          <a:xfrm>
            <a:off x="16909938" y="1974907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4" name="Rectangle 1453"/>
          <p:cNvSpPr/>
          <p:nvPr/>
        </p:nvSpPr>
        <p:spPr>
          <a:xfrm>
            <a:off x="16917549" y="1994184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455" name="Rectangle 1454"/>
          <p:cNvSpPr/>
          <p:nvPr/>
        </p:nvSpPr>
        <p:spPr>
          <a:xfrm>
            <a:off x="17820781" y="1975209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6" name="Rectangle 1455"/>
          <p:cNvSpPr/>
          <p:nvPr/>
        </p:nvSpPr>
        <p:spPr>
          <a:xfrm>
            <a:off x="17828392" y="199448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457" name="Rectangle 1456"/>
          <p:cNvSpPr/>
          <p:nvPr/>
        </p:nvSpPr>
        <p:spPr>
          <a:xfrm>
            <a:off x="16914482" y="2062604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458" name="Rectangle 1457"/>
          <p:cNvSpPr/>
          <p:nvPr/>
        </p:nvSpPr>
        <p:spPr>
          <a:xfrm>
            <a:off x="16922093" y="208188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459" name="Rectangle 1458"/>
          <p:cNvSpPr/>
          <p:nvPr/>
        </p:nvSpPr>
        <p:spPr>
          <a:xfrm>
            <a:off x="17818188" y="206219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460" name="Rectangle 1459"/>
          <p:cNvSpPr/>
          <p:nvPr/>
        </p:nvSpPr>
        <p:spPr>
          <a:xfrm>
            <a:off x="17825799" y="208147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461" name="Group 1460"/>
          <p:cNvGrpSpPr/>
          <p:nvPr/>
        </p:nvGrpSpPr>
        <p:grpSpPr>
          <a:xfrm>
            <a:off x="16919580" y="17981406"/>
            <a:ext cx="1104891" cy="633507"/>
            <a:chOff x="7491911" y="10084427"/>
            <a:chExt cx="1104891" cy="633507"/>
          </a:xfrm>
        </p:grpSpPr>
        <p:sp>
          <p:nvSpPr>
            <p:cNvPr id="1462" name="Rectangle 1461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464" name="Oval 1463"/>
          <p:cNvSpPr/>
          <p:nvPr/>
        </p:nvSpPr>
        <p:spPr>
          <a:xfrm>
            <a:off x="17052210" y="1701963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16931983" y="17179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6" name="Rectangle 1465"/>
          <p:cNvSpPr/>
          <p:nvPr/>
        </p:nvSpPr>
        <p:spPr>
          <a:xfrm>
            <a:off x="17803665" y="17188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7" name="Rectangle 1466"/>
          <p:cNvSpPr/>
          <p:nvPr/>
        </p:nvSpPr>
        <p:spPr>
          <a:xfrm>
            <a:off x="11489239" y="21540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084758" y="1149306"/>
            <a:ext cx="1402911" cy="970699"/>
            <a:chOff x="20265805" y="3422704"/>
            <a:chExt cx="1402911" cy="970699"/>
          </a:xfrm>
        </p:grpSpPr>
        <p:sp>
          <p:nvSpPr>
            <p:cNvPr id="1263" name="Rectangle 1262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1" name="Rectangle 129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261" name="Arc 1260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5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8" name="Arc 1467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5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69" name="Group 1468"/>
          <p:cNvGrpSpPr/>
          <p:nvPr/>
        </p:nvGrpSpPr>
        <p:grpSpPr>
          <a:xfrm>
            <a:off x="20084758" y="2245949"/>
            <a:ext cx="1402911" cy="970699"/>
            <a:chOff x="20265805" y="3422704"/>
            <a:chExt cx="1402911" cy="970699"/>
          </a:xfrm>
        </p:grpSpPr>
        <p:sp>
          <p:nvSpPr>
            <p:cNvPr id="1470" name="Rectangle 1469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Rectangle 147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4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472" name="Group 1471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473" name="Arc 1472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4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74" name="Arc 1473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4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75" name="Group 1474"/>
          <p:cNvGrpSpPr/>
          <p:nvPr/>
        </p:nvGrpSpPr>
        <p:grpSpPr>
          <a:xfrm>
            <a:off x="20082562" y="3325052"/>
            <a:ext cx="1402911" cy="970699"/>
            <a:chOff x="20265805" y="3422704"/>
            <a:chExt cx="1402911" cy="970699"/>
          </a:xfrm>
        </p:grpSpPr>
        <p:sp>
          <p:nvSpPr>
            <p:cNvPr id="1476" name="Rectangle 1475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Rectangle 1476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478" name="Group 1477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482" name="Arc 1481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2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83" name="Arc 1482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2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92" name="Group 1491"/>
          <p:cNvGrpSpPr/>
          <p:nvPr/>
        </p:nvGrpSpPr>
        <p:grpSpPr>
          <a:xfrm>
            <a:off x="21499578" y="2245949"/>
            <a:ext cx="1402911" cy="970699"/>
            <a:chOff x="20265805" y="3422704"/>
            <a:chExt cx="1402911" cy="970699"/>
          </a:xfrm>
        </p:grpSpPr>
        <p:sp>
          <p:nvSpPr>
            <p:cNvPr id="1494" name="Rectangle 1493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19" name="Group 1518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21" name="Arc 1520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rgbClr val="643282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23" name="Arc 1522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rgbClr val="643282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24" name="Group 1523"/>
          <p:cNvGrpSpPr/>
          <p:nvPr/>
        </p:nvGrpSpPr>
        <p:grpSpPr>
          <a:xfrm>
            <a:off x="21504553" y="3327874"/>
            <a:ext cx="1402911" cy="970699"/>
            <a:chOff x="20265805" y="3422704"/>
            <a:chExt cx="1402911" cy="970699"/>
          </a:xfrm>
        </p:grpSpPr>
        <p:sp>
          <p:nvSpPr>
            <p:cNvPr id="1530" name="Rectangle 1529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D93427"/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rgbClr val="D93427"/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63" name="Group 1562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64" name="Arc 1563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rgbClr val="D93427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65" name="Arc 1564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rgbClr val="D93427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66" name="Group 1565"/>
          <p:cNvGrpSpPr/>
          <p:nvPr/>
        </p:nvGrpSpPr>
        <p:grpSpPr>
          <a:xfrm>
            <a:off x="21499578" y="1142556"/>
            <a:ext cx="1402911" cy="970699"/>
            <a:chOff x="20265805" y="3422704"/>
            <a:chExt cx="1402911" cy="970699"/>
          </a:xfrm>
        </p:grpSpPr>
        <p:sp>
          <p:nvSpPr>
            <p:cNvPr id="1567" name="Rectangle 1566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69" name="Group 1568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70" name="Arc 1569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6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71" name="Arc 1570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6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75" name="Group 1574"/>
          <p:cNvGrpSpPr/>
          <p:nvPr/>
        </p:nvGrpSpPr>
        <p:grpSpPr>
          <a:xfrm>
            <a:off x="19895266" y="4430492"/>
            <a:ext cx="1540550" cy="905375"/>
            <a:chOff x="20265805" y="3422703"/>
            <a:chExt cx="1540550" cy="744668"/>
          </a:xfrm>
        </p:grpSpPr>
        <p:sp>
          <p:nvSpPr>
            <p:cNvPr id="1576" name="Rectangle 1575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21527736" y="4436057"/>
            <a:ext cx="1540550" cy="905375"/>
            <a:chOff x="20265805" y="3422703"/>
            <a:chExt cx="1540550" cy="744668"/>
          </a:xfrm>
        </p:grpSpPr>
        <p:sp>
          <p:nvSpPr>
            <p:cNvPr id="1672" name="Rectangle 1671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73" name="Rectangle 1672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4" name="Group 1673"/>
          <p:cNvGrpSpPr/>
          <p:nvPr/>
        </p:nvGrpSpPr>
        <p:grpSpPr>
          <a:xfrm>
            <a:off x="19896895" y="5394426"/>
            <a:ext cx="1540550" cy="905375"/>
            <a:chOff x="20265805" y="3422703"/>
            <a:chExt cx="1540550" cy="744668"/>
          </a:xfrm>
        </p:grpSpPr>
        <p:sp>
          <p:nvSpPr>
            <p:cNvPr id="1675" name="Rectangle 1674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676" name="Rectangle 1675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4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7" name="Group 1676"/>
          <p:cNvGrpSpPr/>
          <p:nvPr/>
        </p:nvGrpSpPr>
        <p:grpSpPr>
          <a:xfrm>
            <a:off x="21529365" y="5399991"/>
            <a:ext cx="1540550" cy="905375"/>
            <a:chOff x="20265805" y="3422703"/>
            <a:chExt cx="1540550" cy="744668"/>
          </a:xfrm>
        </p:grpSpPr>
        <p:sp>
          <p:nvSpPr>
            <p:cNvPr id="1678" name="Rectangle 1677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79" name="Rectangle 1678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80" name="Group 1679"/>
          <p:cNvGrpSpPr/>
          <p:nvPr/>
        </p:nvGrpSpPr>
        <p:grpSpPr>
          <a:xfrm>
            <a:off x="19899073" y="6349947"/>
            <a:ext cx="1540550" cy="905375"/>
            <a:chOff x="20265805" y="3422703"/>
            <a:chExt cx="1540550" cy="744668"/>
          </a:xfrm>
        </p:grpSpPr>
        <p:sp>
          <p:nvSpPr>
            <p:cNvPr id="1681" name="Rectangle 1680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82" name="Rectangle 1681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83" name="Group 1682"/>
          <p:cNvGrpSpPr/>
          <p:nvPr/>
        </p:nvGrpSpPr>
        <p:grpSpPr>
          <a:xfrm>
            <a:off x="21531543" y="6355512"/>
            <a:ext cx="1540550" cy="905375"/>
            <a:chOff x="20265805" y="3422703"/>
            <a:chExt cx="1540550" cy="744668"/>
          </a:xfrm>
        </p:grpSpPr>
        <p:sp>
          <p:nvSpPr>
            <p:cNvPr id="1684" name="Rectangle 1683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85" name="Rectangle 1684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D93427"/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rgbClr val="D93427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172" name="Group 1171"/>
          <p:cNvGrpSpPr/>
          <p:nvPr/>
        </p:nvGrpSpPr>
        <p:grpSpPr>
          <a:xfrm>
            <a:off x="24798698" y="4565103"/>
            <a:ext cx="823195" cy="824774"/>
            <a:chOff x="33283491" y="14652781"/>
            <a:chExt cx="823195" cy="824774"/>
          </a:xfrm>
        </p:grpSpPr>
        <p:sp>
          <p:nvSpPr>
            <p:cNvPr id="1262" name="Pie 1261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Pie 1285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Pie 1577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Pie 1578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Pie 1579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Pie 1580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5740</TotalTime>
  <Words>291</Words>
  <Application>Microsoft Office PowerPoint</Application>
  <PresentationFormat>Custom</PresentationFormat>
  <Paragraphs>247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194</cp:revision>
  <dcterms:created xsi:type="dcterms:W3CDTF">2016-03-19T17:58:51Z</dcterms:created>
  <dcterms:modified xsi:type="dcterms:W3CDTF">2016-05-09T23:11:07Z</dcterms:modified>
</cp:coreProperties>
</file>