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5493"/>
    <a:srgbClr val="FF85FF"/>
    <a:srgbClr val="73FEFF"/>
    <a:srgbClr val="FFFD78"/>
    <a:srgbClr val="73FB79"/>
    <a:srgbClr val="D5FC79"/>
    <a:srgbClr val="FFD579"/>
    <a:srgbClr val="FF7E7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054"/>
    <p:restoredTop sz="94674"/>
  </p:normalViewPr>
  <p:slideViewPr>
    <p:cSldViewPr snapToGrid="0" snapToObjects="1">
      <p:cViewPr>
        <p:scale>
          <a:sx n="210" d="100"/>
          <a:sy n="210" d="100"/>
        </p:scale>
        <p:origin x="-1104" y="-1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C3C0C0-0D87-FE4E-80FD-CC06939A982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D9D028F-DC1F-B14D-B0B1-81D5DAC7828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9851F2B-3129-7446-BF39-6CAABDD46845}"/>
              </a:ext>
            </a:extLst>
          </p:cNvPr>
          <p:cNvSpPr>
            <a:spLocks noGrp="1"/>
          </p:cNvSpPr>
          <p:nvPr>
            <p:ph type="dt" sz="half" idx="10"/>
          </p:nvPr>
        </p:nvSpPr>
        <p:spPr/>
        <p:txBody>
          <a:bodyPr/>
          <a:lstStyle/>
          <a:p>
            <a:fld id="{029B3B7C-7756-6B42-97E3-B5B0DB612CD2}" type="datetimeFigureOut">
              <a:rPr lang="en-US" smtClean="0"/>
              <a:t>2/17/19</a:t>
            </a:fld>
            <a:endParaRPr lang="en-US"/>
          </a:p>
        </p:txBody>
      </p:sp>
      <p:sp>
        <p:nvSpPr>
          <p:cNvPr id="5" name="Footer Placeholder 4">
            <a:extLst>
              <a:ext uri="{FF2B5EF4-FFF2-40B4-BE49-F238E27FC236}">
                <a16:creationId xmlns:a16="http://schemas.microsoft.com/office/drawing/2014/main" id="{470AF8D3-D653-014D-BFE8-0A5CFCAF9A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D4EEEE-657C-E446-9DF6-84EEAB547969}"/>
              </a:ext>
            </a:extLst>
          </p:cNvPr>
          <p:cNvSpPr>
            <a:spLocks noGrp="1"/>
          </p:cNvSpPr>
          <p:nvPr>
            <p:ph type="sldNum" sz="quarter" idx="12"/>
          </p:nvPr>
        </p:nvSpPr>
        <p:spPr/>
        <p:txBody>
          <a:bodyPr/>
          <a:lstStyle/>
          <a:p>
            <a:fld id="{A674B0A6-FC88-4749-BA5D-2C25CBABA9CD}" type="slidenum">
              <a:rPr lang="en-US" smtClean="0"/>
              <a:t>‹#›</a:t>
            </a:fld>
            <a:endParaRPr lang="en-US"/>
          </a:p>
        </p:txBody>
      </p:sp>
    </p:spTree>
    <p:extLst>
      <p:ext uri="{BB962C8B-B14F-4D97-AF65-F5344CB8AC3E}">
        <p14:creationId xmlns:p14="http://schemas.microsoft.com/office/powerpoint/2010/main" val="8480167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A8E5F1-4C74-CA40-9D13-AFBEE88D857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E4FD665-7CD3-994C-93F3-B1392E9C15B5}"/>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7C48C8-D250-B74F-80C7-850D015C89C0}"/>
              </a:ext>
            </a:extLst>
          </p:cNvPr>
          <p:cNvSpPr>
            <a:spLocks noGrp="1"/>
          </p:cNvSpPr>
          <p:nvPr>
            <p:ph type="dt" sz="half" idx="10"/>
          </p:nvPr>
        </p:nvSpPr>
        <p:spPr/>
        <p:txBody>
          <a:bodyPr/>
          <a:lstStyle/>
          <a:p>
            <a:fld id="{029B3B7C-7756-6B42-97E3-B5B0DB612CD2}" type="datetimeFigureOut">
              <a:rPr lang="en-US" smtClean="0"/>
              <a:t>2/17/19</a:t>
            </a:fld>
            <a:endParaRPr lang="en-US"/>
          </a:p>
        </p:txBody>
      </p:sp>
      <p:sp>
        <p:nvSpPr>
          <p:cNvPr id="5" name="Footer Placeholder 4">
            <a:extLst>
              <a:ext uri="{FF2B5EF4-FFF2-40B4-BE49-F238E27FC236}">
                <a16:creationId xmlns:a16="http://schemas.microsoft.com/office/drawing/2014/main" id="{499BE9C7-D310-2C4A-843D-906D330EE8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E9263C1-41CA-5F44-9387-0F61312C4DE2}"/>
              </a:ext>
            </a:extLst>
          </p:cNvPr>
          <p:cNvSpPr>
            <a:spLocks noGrp="1"/>
          </p:cNvSpPr>
          <p:nvPr>
            <p:ph type="sldNum" sz="quarter" idx="12"/>
          </p:nvPr>
        </p:nvSpPr>
        <p:spPr/>
        <p:txBody>
          <a:bodyPr/>
          <a:lstStyle/>
          <a:p>
            <a:fld id="{A674B0A6-FC88-4749-BA5D-2C25CBABA9CD}" type="slidenum">
              <a:rPr lang="en-US" smtClean="0"/>
              <a:t>‹#›</a:t>
            </a:fld>
            <a:endParaRPr lang="en-US"/>
          </a:p>
        </p:txBody>
      </p:sp>
    </p:spTree>
    <p:extLst>
      <p:ext uri="{BB962C8B-B14F-4D97-AF65-F5344CB8AC3E}">
        <p14:creationId xmlns:p14="http://schemas.microsoft.com/office/powerpoint/2010/main" val="21507077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ECA00DB-6287-2A46-B077-D4381BABF61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9CD9050-8BDB-B24C-B490-F77EB9B6CBAA}"/>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8ED386-3298-E64D-945E-CC600E6E7656}"/>
              </a:ext>
            </a:extLst>
          </p:cNvPr>
          <p:cNvSpPr>
            <a:spLocks noGrp="1"/>
          </p:cNvSpPr>
          <p:nvPr>
            <p:ph type="dt" sz="half" idx="10"/>
          </p:nvPr>
        </p:nvSpPr>
        <p:spPr/>
        <p:txBody>
          <a:bodyPr/>
          <a:lstStyle/>
          <a:p>
            <a:fld id="{029B3B7C-7756-6B42-97E3-B5B0DB612CD2}" type="datetimeFigureOut">
              <a:rPr lang="en-US" smtClean="0"/>
              <a:t>2/17/19</a:t>
            </a:fld>
            <a:endParaRPr lang="en-US"/>
          </a:p>
        </p:txBody>
      </p:sp>
      <p:sp>
        <p:nvSpPr>
          <p:cNvPr id="5" name="Footer Placeholder 4">
            <a:extLst>
              <a:ext uri="{FF2B5EF4-FFF2-40B4-BE49-F238E27FC236}">
                <a16:creationId xmlns:a16="http://schemas.microsoft.com/office/drawing/2014/main" id="{4EB3A08D-A04F-C944-A5A7-04082295D0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23714E-9B8E-6C46-8DE2-3E61346DA61C}"/>
              </a:ext>
            </a:extLst>
          </p:cNvPr>
          <p:cNvSpPr>
            <a:spLocks noGrp="1"/>
          </p:cNvSpPr>
          <p:nvPr>
            <p:ph type="sldNum" sz="quarter" idx="12"/>
          </p:nvPr>
        </p:nvSpPr>
        <p:spPr/>
        <p:txBody>
          <a:bodyPr/>
          <a:lstStyle/>
          <a:p>
            <a:fld id="{A674B0A6-FC88-4749-BA5D-2C25CBABA9CD}" type="slidenum">
              <a:rPr lang="en-US" smtClean="0"/>
              <a:t>‹#›</a:t>
            </a:fld>
            <a:endParaRPr lang="en-US"/>
          </a:p>
        </p:txBody>
      </p:sp>
    </p:spTree>
    <p:extLst>
      <p:ext uri="{BB962C8B-B14F-4D97-AF65-F5344CB8AC3E}">
        <p14:creationId xmlns:p14="http://schemas.microsoft.com/office/powerpoint/2010/main" val="11325387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032B8-70B8-4040-948C-9A9ED335198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9BBD71F-38F9-7F40-8540-96A33D1542E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60EAE8-1DD0-3148-9055-81C048CACAAB}"/>
              </a:ext>
            </a:extLst>
          </p:cNvPr>
          <p:cNvSpPr>
            <a:spLocks noGrp="1"/>
          </p:cNvSpPr>
          <p:nvPr>
            <p:ph type="dt" sz="half" idx="10"/>
          </p:nvPr>
        </p:nvSpPr>
        <p:spPr/>
        <p:txBody>
          <a:bodyPr/>
          <a:lstStyle/>
          <a:p>
            <a:fld id="{029B3B7C-7756-6B42-97E3-B5B0DB612CD2}" type="datetimeFigureOut">
              <a:rPr lang="en-US" smtClean="0"/>
              <a:t>2/17/19</a:t>
            </a:fld>
            <a:endParaRPr lang="en-US"/>
          </a:p>
        </p:txBody>
      </p:sp>
      <p:sp>
        <p:nvSpPr>
          <p:cNvPr id="5" name="Footer Placeholder 4">
            <a:extLst>
              <a:ext uri="{FF2B5EF4-FFF2-40B4-BE49-F238E27FC236}">
                <a16:creationId xmlns:a16="http://schemas.microsoft.com/office/drawing/2014/main" id="{4F25F936-4495-C942-A796-87FCEAB73F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A015A0-CC79-2849-92F1-9A996C0CF86D}"/>
              </a:ext>
            </a:extLst>
          </p:cNvPr>
          <p:cNvSpPr>
            <a:spLocks noGrp="1"/>
          </p:cNvSpPr>
          <p:nvPr>
            <p:ph type="sldNum" sz="quarter" idx="12"/>
          </p:nvPr>
        </p:nvSpPr>
        <p:spPr/>
        <p:txBody>
          <a:bodyPr/>
          <a:lstStyle/>
          <a:p>
            <a:fld id="{A674B0A6-FC88-4749-BA5D-2C25CBABA9CD}" type="slidenum">
              <a:rPr lang="en-US" smtClean="0"/>
              <a:t>‹#›</a:t>
            </a:fld>
            <a:endParaRPr lang="en-US"/>
          </a:p>
        </p:txBody>
      </p:sp>
    </p:spTree>
    <p:extLst>
      <p:ext uri="{BB962C8B-B14F-4D97-AF65-F5344CB8AC3E}">
        <p14:creationId xmlns:p14="http://schemas.microsoft.com/office/powerpoint/2010/main" val="27746972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363BF5-43CD-BA4E-9ACB-204019155F2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7B6D70A-04B4-2D4B-81A3-DD891AC4B42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95817D85-5754-4E45-96FC-EC7E0B37B6D4}"/>
              </a:ext>
            </a:extLst>
          </p:cNvPr>
          <p:cNvSpPr>
            <a:spLocks noGrp="1"/>
          </p:cNvSpPr>
          <p:nvPr>
            <p:ph type="dt" sz="half" idx="10"/>
          </p:nvPr>
        </p:nvSpPr>
        <p:spPr/>
        <p:txBody>
          <a:bodyPr/>
          <a:lstStyle/>
          <a:p>
            <a:fld id="{029B3B7C-7756-6B42-97E3-B5B0DB612CD2}" type="datetimeFigureOut">
              <a:rPr lang="en-US" smtClean="0"/>
              <a:t>2/17/19</a:t>
            </a:fld>
            <a:endParaRPr lang="en-US"/>
          </a:p>
        </p:txBody>
      </p:sp>
      <p:sp>
        <p:nvSpPr>
          <p:cNvPr id="5" name="Footer Placeholder 4">
            <a:extLst>
              <a:ext uri="{FF2B5EF4-FFF2-40B4-BE49-F238E27FC236}">
                <a16:creationId xmlns:a16="http://schemas.microsoft.com/office/drawing/2014/main" id="{8A6E7E82-426C-4D4E-BE61-D9C80B6A03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6150B0-C8F3-7646-80C0-F3A2E5472D31}"/>
              </a:ext>
            </a:extLst>
          </p:cNvPr>
          <p:cNvSpPr>
            <a:spLocks noGrp="1"/>
          </p:cNvSpPr>
          <p:nvPr>
            <p:ph type="sldNum" sz="quarter" idx="12"/>
          </p:nvPr>
        </p:nvSpPr>
        <p:spPr/>
        <p:txBody>
          <a:bodyPr/>
          <a:lstStyle/>
          <a:p>
            <a:fld id="{A674B0A6-FC88-4749-BA5D-2C25CBABA9CD}" type="slidenum">
              <a:rPr lang="en-US" smtClean="0"/>
              <a:t>‹#›</a:t>
            </a:fld>
            <a:endParaRPr lang="en-US"/>
          </a:p>
        </p:txBody>
      </p:sp>
    </p:spTree>
    <p:extLst>
      <p:ext uri="{BB962C8B-B14F-4D97-AF65-F5344CB8AC3E}">
        <p14:creationId xmlns:p14="http://schemas.microsoft.com/office/powerpoint/2010/main" val="11108128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F53435-424A-8746-B3F1-3403AB8AF84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DC474EF-7ED9-674A-9F98-8201B9627611}"/>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2FA9908-A0BD-5A42-9A24-699982D40ACA}"/>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78F8DB3-2A51-E84C-AB8B-3B10BD674A71}"/>
              </a:ext>
            </a:extLst>
          </p:cNvPr>
          <p:cNvSpPr>
            <a:spLocks noGrp="1"/>
          </p:cNvSpPr>
          <p:nvPr>
            <p:ph type="dt" sz="half" idx="10"/>
          </p:nvPr>
        </p:nvSpPr>
        <p:spPr/>
        <p:txBody>
          <a:bodyPr/>
          <a:lstStyle/>
          <a:p>
            <a:fld id="{029B3B7C-7756-6B42-97E3-B5B0DB612CD2}" type="datetimeFigureOut">
              <a:rPr lang="en-US" smtClean="0"/>
              <a:t>2/17/19</a:t>
            </a:fld>
            <a:endParaRPr lang="en-US"/>
          </a:p>
        </p:txBody>
      </p:sp>
      <p:sp>
        <p:nvSpPr>
          <p:cNvPr id="6" name="Footer Placeholder 5">
            <a:extLst>
              <a:ext uri="{FF2B5EF4-FFF2-40B4-BE49-F238E27FC236}">
                <a16:creationId xmlns:a16="http://schemas.microsoft.com/office/drawing/2014/main" id="{A65711B4-B6B2-7144-83A9-9C7AABD76FA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A6053F8-9099-1940-9834-92737D644584}"/>
              </a:ext>
            </a:extLst>
          </p:cNvPr>
          <p:cNvSpPr>
            <a:spLocks noGrp="1"/>
          </p:cNvSpPr>
          <p:nvPr>
            <p:ph type="sldNum" sz="quarter" idx="12"/>
          </p:nvPr>
        </p:nvSpPr>
        <p:spPr/>
        <p:txBody>
          <a:bodyPr/>
          <a:lstStyle/>
          <a:p>
            <a:fld id="{A674B0A6-FC88-4749-BA5D-2C25CBABA9CD}" type="slidenum">
              <a:rPr lang="en-US" smtClean="0"/>
              <a:t>‹#›</a:t>
            </a:fld>
            <a:endParaRPr lang="en-US"/>
          </a:p>
        </p:txBody>
      </p:sp>
    </p:spTree>
    <p:extLst>
      <p:ext uri="{BB962C8B-B14F-4D97-AF65-F5344CB8AC3E}">
        <p14:creationId xmlns:p14="http://schemas.microsoft.com/office/powerpoint/2010/main" val="15529639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E67C92-79D0-6F4F-A715-5B17F7B8A8E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9AD12DD-346F-F847-8ADA-E04A482C0FD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AB3C259-F361-8041-AF07-E9976B569C30}"/>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7B37A90-87CC-6D4C-B462-83ADD7CEADC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A3AE77A-CA54-7A43-8173-A8ED95ED3D3E}"/>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B050698-863C-4D40-B453-44816CABC1AC}"/>
              </a:ext>
            </a:extLst>
          </p:cNvPr>
          <p:cNvSpPr>
            <a:spLocks noGrp="1"/>
          </p:cNvSpPr>
          <p:nvPr>
            <p:ph type="dt" sz="half" idx="10"/>
          </p:nvPr>
        </p:nvSpPr>
        <p:spPr/>
        <p:txBody>
          <a:bodyPr/>
          <a:lstStyle/>
          <a:p>
            <a:fld id="{029B3B7C-7756-6B42-97E3-B5B0DB612CD2}" type="datetimeFigureOut">
              <a:rPr lang="en-US" smtClean="0"/>
              <a:t>2/17/19</a:t>
            </a:fld>
            <a:endParaRPr lang="en-US"/>
          </a:p>
        </p:txBody>
      </p:sp>
      <p:sp>
        <p:nvSpPr>
          <p:cNvPr id="8" name="Footer Placeholder 7">
            <a:extLst>
              <a:ext uri="{FF2B5EF4-FFF2-40B4-BE49-F238E27FC236}">
                <a16:creationId xmlns:a16="http://schemas.microsoft.com/office/drawing/2014/main" id="{D498F065-BC78-A844-9B3F-ED5F91897CF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AABE517-D07E-064F-83AA-CA13D8E9B041}"/>
              </a:ext>
            </a:extLst>
          </p:cNvPr>
          <p:cNvSpPr>
            <a:spLocks noGrp="1"/>
          </p:cNvSpPr>
          <p:nvPr>
            <p:ph type="sldNum" sz="quarter" idx="12"/>
          </p:nvPr>
        </p:nvSpPr>
        <p:spPr/>
        <p:txBody>
          <a:bodyPr/>
          <a:lstStyle/>
          <a:p>
            <a:fld id="{A674B0A6-FC88-4749-BA5D-2C25CBABA9CD}" type="slidenum">
              <a:rPr lang="en-US" smtClean="0"/>
              <a:t>‹#›</a:t>
            </a:fld>
            <a:endParaRPr lang="en-US"/>
          </a:p>
        </p:txBody>
      </p:sp>
    </p:spTree>
    <p:extLst>
      <p:ext uri="{BB962C8B-B14F-4D97-AF65-F5344CB8AC3E}">
        <p14:creationId xmlns:p14="http://schemas.microsoft.com/office/powerpoint/2010/main" val="14409199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45191-5F46-7446-A59C-A27E203F802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F6380EB-4A0A-4041-A451-DF29E37D49E8}"/>
              </a:ext>
            </a:extLst>
          </p:cNvPr>
          <p:cNvSpPr>
            <a:spLocks noGrp="1"/>
          </p:cNvSpPr>
          <p:nvPr>
            <p:ph type="dt" sz="half" idx="10"/>
          </p:nvPr>
        </p:nvSpPr>
        <p:spPr/>
        <p:txBody>
          <a:bodyPr/>
          <a:lstStyle/>
          <a:p>
            <a:fld id="{029B3B7C-7756-6B42-97E3-B5B0DB612CD2}" type="datetimeFigureOut">
              <a:rPr lang="en-US" smtClean="0"/>
              <a:t>2/17/19</a:t>
            </a:fld>
            <a:endParaRPr lang="en-US"/>
          </a:p>
        </p:txBody>
      </p:sp>
      <p:sp>
        <p:nvSpPr>
          <p:cNvPr id="4" name="Footer Placeholder 3">
            <a:extLst>
              <a:ext uri="{FF2B5EF4-FFF2-40B4-BE49-F238E27FC236}">
                <a16:creationId xmlns:a16="http://schemas.microsoft.com/office/drawing/2014/main" id="{92153542-A4EE-2347-9917-7A4F2FDAD3A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C659FDF-C376-AE4A-A484-0A671E79B22F}"/>
              </a:ext>
            </a:extLst>
          </p:cNvPr>
          <p:cNvSpPr>
            <a:spLocks noGrp="1"/>
          </p:cNvSpPr>
          <p:nvPr>
            <p:ph type="sldNum" sz="quarter" idx="12"/>
          </p:nvPr>
        </p:nvSpPr>
        <p:spPr/>
        <p:txBody>
          <a:bodyPr/>
          <a:lstStyle/>
          <a:p>
            <a:fld id="{A674B0A6-FC88-4749-BA5D-2C25CBABA9CD}" type="slidenum">
              <a:rPr lang="en-US" smtClean="0"/>
              <a:t>‹#›</a:t>
            </a:fld>
            <a:endParaRPr lang="en-US"/>
          </a:p>
        </p:txBody>
      </p:sp>
    </p:spTree>
    <p:extLst>
      <p:ext uri="{BB962C8B-B14F-4D97-AF65-F5344CB8AC3E}">
        <p14:creationId xmlns:p14="http://schemas.microsoft.com/office/powerpoint/2010/main" val="34471727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EC9FD79-2454-D349-B01E-625F6527837A}"/>
              </a:ext>
            </a:extLst>
          </p:cNvPr>
          <p:cNvSpPr>
            <a:spLocks noGrp="1"/>
          </p:cNvSpPr>
          <p:nvPr>
            <p:ph type="dt" sz="half" idx="10"/>
          </p:nvPr>
        </p:nvSpPr>
        <p:spPr/>
        <p:txBody>
          <a:bodyPr/>
          <a:lstStyle/>
          <a:p>
            <a:fld id="{029B3B7C-7756-6B42-97E3-B5B0DB612CD2}" type="datetimeFigureOut">
              <a:rPr lang="en-US" smtClean="0"/>
              <a:t>2/17/19</a:t>
            </a:fld>
            <a:endParaRPr lang="en-US"/>
          </a:p>
        </p:txBody>
      </p:sp>
      <p:sp>
        <p:nvSpPr>
          <p:cNvPr id="3" name="Footer Placeholder 2">
            <a:extLst>
              <a:ext uri="{FF2B5EF4-FFF2-40B4-BE49-F238E27FC236}">
                <a16:creationId xmlns:a16="http://schemas.microsoft.com/office/drawing/2014/main" id="{0F141F63-EFCC-E74A-8F74-90EA5810613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2BDB79E-B0FD-5B41-A544-08DBA62DFB64}"/>
              </a:ext>
            </a:extLst>
          </p:cNvPr>
          <p:cNvSpPr>
            <a:spLocks noGrp="1"/>
          </p:cNvSpPr>
          <p:nvPr>
            <p:ph type="sldNum" sz="quarter" idx="12"/>
          </p:nvPr>
        </p:nvSpPr>
        <p:spPr/>
        <p:txBody>
          <a:bodyPr/>
          <a:lstStyle/>
          <a:p>
            <a:fld id="{A674B0A6-FC88-4749-BA5D-2C25CBABA9CD}" type="slidenum">
              <a:rPr lang="en-US" smtClean="0"/>
              <a:t>‹#›</a:t>
            </a:fld>
            <a:endParaRPr lang="en-US"/>
          </a:p>
        </p:txBody>
      </p:sp>
    </p:spTree>
    <p:extLst>
      <p:ext uri="{BB962C8B-B14F-4D97-AF65-F5344CB8AC3E}">
        <p14:creationId xmlns:p14="http://schemas.microsoft.com/office/powerpoint/2010/main" val="33895285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39DAB-2F34-6C4E-8485-19DA3504FD7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0B72099-EDA0-EB46-BB84-E617DEAABDD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84416AC-3FA5-554D-B202-9D44A44271E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6EAE47C-661C-F248-89DF-1DED3CA93BC9}"/>
              </a:ext>
            </a:extLst>
          </p:cNvPr>
          <p:cNvSpPr>
            <a:spLocks noGrp="1"/>
          </p:cNvSpPr>
          <p:nvPr>
            <p:ph type="dt" sz="half" idx="10"/>
          </p:nvPr>
        </p:nvSpPr>
        <p:spPr/>
        <p:txBody>
          <a:bodyPr/>
          <a:lstStyle/>
          <a:p>
            <a:fld id="{029B3B7C-7756-6B42-97E3-B5B0DB612CD2}" type="datetimeFigureOut">
              <a:rPr lang="en-US" smtClean="0"/>
              <a:t>2/17/19</a:t>
            </a:fld>
            <a:endParaRPr lang="en-US"/>
          </a:p>
        </p:txBody>
      </p:sp>
      <p:sp>
        <p:nvSpPr>
          <p:cNvPr id="6" name="Footer Placeholder 5">
            <a:extLst>
              <a:ext uri="{FF2B5EF4-FFF2-40B4-BE49-F238E27FC236}">
                <a16:creationId xmlns:a16="http://schemas.microsoft.com/office/drawing/2014/main" id="{2F5C624F-479A-384C-BFDF-780660C629F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FF93CF-85D0-9F43-944C-012CEC2B8673}"/>
              </a:ext>
            </a:extLst>
          </p:cNvPr>
          <p:cNvSpPr>
            <a:spLocks noGrp="1"/>
          </p:cNvSpPr>
          <p:nvPr>
            <p:ph type="sldNum" sz="quarter" idx="12"/>
          </p:nvPr>
        </p:nvSpPr>
        <p:spPr/>
        <p:txBody>
          <a:bodyPr/>
          <a:lstStyle/>
          <a:p>
            <a:fld id="{A674B0A6-FC88-4749-BA5D-2C25CBABA9CD}" type="slidenum">
              <a:rPr lang="en-US" smtClean="0"/>
              <a:t>‹#›</a:t>
            </a:fld>
            <a:endParaRPr lang="en-US"/>
          </a:p>
        </p:txBody>
      </p:sp>
    </p:spTree>
    <p:extLst>
      <p:ext uri="{BB962C8B-B14F-4D97-AF65-F5344CB8AC3E}">
        <p14:creationId xmlns:p14="http://schemas.microsoft.com/office/powerpoint/2010/main" val="32642947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A6D57-E626-B640-BAEE-35F821B2E9C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0314BF5-7906-864F-AEEC-9F995D67AFB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4F48B59-56C2-C14A-8BF3-699FF6C01F0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ECEB87C-1FF9-2A4A-9A15-71CC9327BB5C}"/>
              </a:ext>
            </a:extLst>
          </p:cNvPr>
          <p:cNvSpPr>
            <a:spLocks noGrp="1"/>
          </p:cNvSpPr>
          <p:nvPr>
            <p:ph type="dt" sz="half" idx="10"/>
          </p:nvPr>
        </p:nvSpPr>
        <p:spPr/>
        <p:txBody>
          <a:bodyPr/>
          <a:lstStyle/>
          <a:p>
            <a:fld id="{029B3B7C-7756-6B42-97E3-B5B0DB612CD2}" type="datetimeFigureOut">
              <a:rPr lang="en-US" smtClean="0"/>
              <a:t>2/17/19</a:t>
            </a:fld>
            <a:endParaRPr lang="en-US"/>
          </a:p>
        </p:txBody>
      </p:sp>
      <p:sp>
        <p:nvSpPr>
          <p:cNvPr id="6" name="Footer Placeholder 5">
            <a:extLst>
              <a:ext uri="{FF2B5EF4-FFF2-40B4-BE49-F238E27FC236}">
                <a16:creationId xmlns:a16="http://schemas.microsoft.com/office/drawing/2014/main" id="{8DBF5170-8361-834E-92C3-0A535FC58BD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63AEE86-1706-3949-9A3A-C134B3D425A8}"/>
              </a:ext>
            </a:extLst>
          </p:cNvPr>
          <p:cNvSpPr>
            <a:spLocks noGrp="1"/>
          </p:cNvSpPr>
          <p:nvPr>
            <p:ph type="sldNum" sz="quarter" idx="12"/>
          </p:nvPr>
        </p:nvSpPr>
        <p:spPr/>
        <p:txBody>
          <a:bodyPr/>
          <a:lstStyle/>
          <a:p>
            <a:fld id="{A674B0A6-FC88-4749-BA5D-2C25CBABA9CD}" type="slidenum">
              <a:rPr lang="en-US" smtClean="0"/>
              <a:t>‹#›</a:t>
            </a:fld>
            <a:endParaRPr lang="en-US"/>
          </a:p>
        </p:txBody>
      </p:sp>
    </p:spTree>
    <p:extLst>
      <p:ext uri="{BB962C8B-B14F-4D97-AF65-F5344CB8AC3E}">
        <p14:creationId xmlns:p14="http://schemas.microsoft.com/office/powerpoint/2010/main" val="13571681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E5AFDB9-B14F-B140-A3BB-CF5B44DC40B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46A3E78-17CC-AC43-826F-28D705F1E80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8A3942-2FE9-FD4A-83D0-A08D51F1EF9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9B3B7C-7756-6B42-97E3-B5B0DB612CD2}" type="datetimeFigureOut">
              <a:rPr lang="en-US" smtClean="0"/>
              <a:t>2/17/19</a:t>
            </a:fld>
            <a:endParaRPr lang="en-US"/>
          </a:p>
        </p:txBody>
      </p:sp>
      <p:sp>
        <p:nvSpPr>
          <p:cNvPr id="5" name="Footer Placeholder 4">
            <a:extLst>
              <a:ext uri="{FF2B5EF4-FFF2-40B4-BE49-F238E27FC236}">
                <a16:creationId xmlns:a16="http://schemas.microsoft.com/office/drawing/2014/main" id="{6F1EB75E-54F2-794E-891D-EFA140CC80C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87DF6BC-7353-BF4B-A6CA-BB271F8ADF1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74B0A6-FC88-4749-BA5D-2C25CBABA9CD}" type="slidenum">
              <a:rPr lang="en-US" smtClean="0"/>
              <a:t>‹#›</a:t>
            </a:fld>
            <a:endParaRPr lang="en-US"/>
          </a:p>
        </p:txBody>
      </p:sp>
    </p:spTree>
    <p:extLst>
      <p:ext uri="{BB962C8B-B14F-4D97-AF65-F5344CB8AC3E}">
        <p14:creationId xmlns:p14="http://schemas.microsoft.com/office/powerpoint/2010/main" val="40871410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2727E-B43F-7C43-A3E2-D5DA5ABD089F}"/>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765B1F2C-0195-6449-9585-4061B427EAD5}"/>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4332621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3" name="Straight Arrow Connector 112">
            <a:extLst>
              <a:ext uri="{FF2B5EF4-FFF2-40B4-BE49-F238E27FC236}">
                <a16:creationId xmlns:a16="http://schemas.microsoft.com/office/drawing/2014/main" id="{9DB170B2-47D1-9841-905F-5D9AC0A0B69C}"/>
              </a:ext>
            </a:extLst>
          </p:cNvPr>
          <p:cNvCxnSpPr>
            <a:cxnSpLocks/>
            <a:endCxn id="115" idx="1"/>
          </p:cNvCxnSpPr>
          <p:nvPr/>
        </p:nvCxnSpPr>
        <p:spPr>
          <a:xfrm flipV="1">
            <a:off x="5008451" y="2748105"/>
            <a:ext cx="4503041" cy="194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4" name="Table 3">
            <a:extLst>
              <a:ext uri="{FF2B5EF4-FFF2-40B4-BE49-F238E27FC236}">
                <a16:creationId xmlns:a16="http://schemas.microsoft.com/office/drawing/2014/main" id="{5BA27FE4-B1B7-574C-8CA5-59FDA212483E}"/>
              </a:ext>
            </a:extLst>
          </p:cNvPr>
          <p:cNvGraphicFramePr>
            <a:graphicFrameLocks noGrp="1"/>
          </p:cNvGraphicFramePr>
          <p:nvPr>
            <p:extLst>
              <p:ext uri="{D42A27DB-BD31-4B8C-83A1-F6EECF244321}">
                <p14:modId xmlns:p14="http://schemas.microsoft.com/office/powerpoint/2010/main" val="2620376884"/>
              </p:ext>
            </p:extLst>
          </p:nvPr>
        </p:nvGraphicFramePr>
        <p:xfrm>
          <a:off x="1555343" y="1186596"/>
          <a:ext cx="8128000" cy="1493520"/>
        </p:xfrm>
        <a:graphic>
          <a:graphicData uri="http://schemas.openxmlformats.org/drawingml/2006/table">
            <a:tbl>
              <a:tblPr firstRow="1" bandRow="1">
                <a:tableStyleId>{2D5ABB26-0587-4C30-8999-92F81FD0307C}</a:tableStyleId>
              </a:tblPr>
              <a:tblGrid>
                <a:gridCol w="406400">
                  <a:extLst>
                    <a:ext uri="{9D8B030D-6E8A-4147-A177-3AD203B41FA5}">
                      <a16:colId xmlns:a16="http://schemas.microsoft.com/office/drawing/2014/main" val="3496816022"/>
                    </a:ext>
                  </a:extLst>
                </a:gridCol>
                <a:gridCol w="406400">
                  <a:extLst>
                    <a:ext uri="{9D8B030D-6E8A-4147-A177-3AD203B41FA5}">
                      <a16:colId xmlns:a16="http://schemas.microsoft.com/office/drawing/2014/main" val="3341260137"/>
                    </a:ext>
                  </a:extLst>
                </a:gridCol>
                <a:gridCol w="406400">
                  <a:extLst>
                    <a:ext uri="{9D8B030D-6E8A-4147-A177-3AD203B41FA5}">
                      <a16:colId xmlns:a16="http://schemas.microsoft.com/office/drawing/2014/main" val="2711874896"/>
                    </a:ext>
                  </a:extLst>
                </a:gridCol>
                <a:gridCol w="406400">
                  <a:extLst>
                    <a:ext uri="{9D8B030D-6E8A-4147-A177-3AD203B41FA5}">
                      <a16:colId xmlns:a16="http://schemas.microsoft.com/office/drawing/2014/main" val="1968828530"/>
                    </a:ext>
                  </a:extLst>
                </a:gridCol>
                <a:gridCol w="406400">
                  <a:extLst>
                    <a:ext uri="{9D8B030D-6E8A-4147-A177-3AD203B41FA5}">
                      <a16:colId xmlns:a16="http://schemas.microsoft.com/office/drawing/2014/main" val="3664260849"/>
                    </a:ext>
                  </a:extLst>
                </a:gridCol>
                <a:gridCol w="406400">
                  <a:extLst>
                    <a:ext uri="{9D8B030D-6E8A-4147-A177-3AD203B41FA5}">
                      <a16:colId xmlns:a16="http://schemas.microsoft.com/office/drawing/2014/main" val="2145467902"/>
                    </a:ext>
                  </a:extLst>
                </a:gridCol>
                <a:gridCol w="406400">
                  <a:extLst>
                    <a:ext uri="{9D8B030D-6E8A-4147-A177-3AD203B41FA5}">
                      <a16:colId xmlns:a16="http://schemas.microsoft.com/office/drawing/2014/main" val="1420832234"/>
                    </a:ext>
                  </a:extLst>
                </a:gridCol>
                <a:gridCol w="406400">
                  <a:extLst>
                    <a:ext uri="{9D8B030D-6E8A-4147-A177-3AD203B41FA5}">
                      <a16:colId xmlns:a16="http://schemas.microsoft.com/office/drawing/2014/main" val="695305252"/>
                    </a:ext>
                  </a:extLst>
                </a:gridCol>
                <a:gridCol w="406400">
                  <a:extLst>
                    <a:ext uri="{9D8B030D-6E8A-4147-A177-3AD203B41FA5}">
                      <a16:colId xmlns:a16="http://schemas.microsoft.com/office/drawing/2014/main" val="2665517329"/>
                    </a:ext>
                  </a:extLst>
                </a:gridCol>
                <a:gridCol w="406400">
                  <a:extLst>
                    <a:ext uri="{9D8B030D-6E8A-4147-A177-3AD203B41FA5}">
                      <a16:colId xmlns:a16="http://schemas.microsoft.com/office/drawing/2014/main" val="535181454"/>
                    </a:ext>
                  </a:extLst>
                </a:gridCol>
                <a:gridCol w="406400">
                  <a:extLst>
                    <a:ext uri="{9D8B030D-6E8A-4147-A177-3AD203B41FA5}">
                      <a16:colId xmlns:a16="http://schemas.microsoft.com/office/drawing/2014/main" val="6258260"/>
                    </a:ext>
                  </a:extLst>
                </a:gridCol>
                <a:gridCol w="406400">
                  <a:extLst>
                    <a:ext uri="{9D8B030D-6E8A-4147-A177-3AD203B41FA5}">
                      <a16:colId xmlns:a16="http://schemas.microsoft.com/office/drawing/2014/main" val="3720118341"/>
                    </a:ext>
                  </a:extLst>
                </a:gridCol>
                <a:gridCol w="406400">
                  <a:extLst>
                    <a:ext uri="{9D8B030D-6E8A-4147-A177-3AD203B41FA5}">
                      <a16:colId xmlns:a16="http://schemas.microsoft.com/office/drawing/2014/main" val="1063897238"/>
                    </a:ext>
                  </a:extLst>
                </a:gridCol>
                <a:gridCol w="406400">
                  <a:extLst>
                    <a:ext uri="{9D8B030D-6E8A-4147-A177-3AD203B41FA5}">
                      <a16:colId xmlns:a16="http://schemas.microsoft.com/office/drawing/2014/main" val="4081784360"/>
                    </a:ext>
                  </a:extLst>
                </a:gridCol>
                <a:gridCol w="406400">
                  <a:extLst>
                    <a:ext uri="{9D8B030D-6E8A-4147-A177-3AD203B41FA5}">
                      <a16:colId xmlns:a16="http://schemas.microsoft.com/office/drawing/2014/main" val="1411018791"/>
                    </a:ext>
                  </a:extLst>
                </a:gridCol>
                <a:gridCol w="406400">
                  <a:extLst>
                    <a:ext uri="{9D8B030D-6E8A-4147-A177-3AD203B41FA5}">
                      <a16:colId xmlns:a16="http://schemas.microsoft.com/office/drawing/2014/main" val="3171276145"/>
                    </a:ext>
                  </a:extLst>
                </a:gridCol>
                <a:gridCol w="406400">
                  <a:extLst>
                    <a:ext uri="{9D8B030D-6E8A-4147-A177-3AD203B41FA5}">
                      <a16:colId xmlns:a16="http://schemas.microsoft.com/office/drawing/2014/main" val="2386407434"/>
                    </a:ext>
                  </a:extLst>
                </a:gridCol>
                <a:gridCol w="406400">
                  <a:extLst>
                    <a:ext uri="{9D8B030D-6E8A-4147-A177-3AD203B41FA5}">
                      <a16:colId xmlns:a16="http://schemas.microsoft.com/office/drawing/2014/main" val="4107871355"/>
                    </a:ext>
                  </a:extLst>
                </a:gridCol>
                <a:gridCol w="406400">
                  <a:extLst>
                    <a:ext uri="{9D8B030D-6E8A-4147-A177-3AD203B41FA5}">
                      <a16:colId xmlns:a16="http://schemas.microsoft.com/office/drawing/2014/main" val="745901677"/>
                    </a:ext>
                  </a:extLst>
                </a:gridCol>
                <a:gridCol w="406400">
                  <a:extLst>
                    <a:ext uri="{9D8B030D-6E8A-4147-A177-3AD203B41FA5}">
                      <a16:colId xmlns:a16="http://schemas.microsoft.com/office/drawing/2014/main" val="1153848367"/>
                    </a:ext>
                  </a:extLst>
                </a:gridCol>
              </a:tblGrid>
              <a:tr h="155823">
                <a:tc>
                  <a:txBody>
                    <a:bodyPr/>
                    <a:lstStyle/>
                    <a:p>
                      <a:endParaRPr lang="en-US" sz="800" dirty="0"/>
                    </a:p>
                  </a:txBody>
                  <a:tcPr>
                    <a:lnL w="12700" cap="flat" cmpd="sng" algn="ctr">
                      <a:no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endParaRPr lang="en-US" sz="800"/>
                    </a:p>
                  </a:txBody>
                  <a:tcP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endParaRPr lang="en-US" sz="800"/>
                    </a:p>
                  </a:txBody>
                  <a:tcP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endParaRPr lang="en-US" sz="800"/>
                    </a:p>
                  </a:txBody>
                  <a:tcP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endParaRPr lang="en-US" sz="800"/>
                    </a:p>
                  </a:txBody>
                  <a:tcP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endParaRPr lang="en-US" sz="800"/>
                    </a:p>
                  </a:txBody>
                  <a:tcP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endParaRPr lang="en-US" sz="800"/>
                    </a:p>
                  </a:txBody>
                  <a:tcP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endParaRPr lang="en-US" sz="800" dirty="0"/>
                    </a:p>
                  </a:txBody>
                  <a:tcP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endParaRPr lang="en-US" sz="800"/>
                    </a:p>
                  </a:txBody>
                  <a:tcP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endParaRPr lang="en-US" sz="800" dirty="0"/>
                    </a:p>
                  </a:txBody>
                  <a:tcP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endParaRPr lang="en-US" sz="800" dirty="0"/>
                    </a:p>
                  </a:txBody>
                  <a:tcP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endParaRPr lang="en-US" sz="800" dirty="0"/>
                    </a:p>
                  </a:txBody>
                  <a:tcP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endParaRPr lang="en-US" sz="800" dirty="0"/>
                    </a:p>
                  </a:txBody>
                  <a:tcP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endParaRPr lang="en-US" sz="800" dirty="0"/>
                    </a:p>
                  </a:txBody>
                  <a:tcP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endParaRPr lang="en-US" sz="800" dirty="0"/>
                    </a:p>
                  </a:txBody>
                  <a:tcP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endParaRPr lang="en-US" sz="800" dirty="0"/>
                    </a:p>
                  </a:txBody>
                  <a:tcP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endParaRPr lang="en-US" sz="800" dirty="0"/>
                    </a:p>
                  </a:txBody>
                  <a:tcP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endParaRPr lang="en-US" sz="800" dirty="0"/>
                    </a:p>
                  </a:txBody>
                  <a:tcP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endParaRPr lang="en-US" sz="800" dirty="0"/>
                    </a:p>
                  </a:txBody>
                  <a:tcP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endParaRPr lang="en-US" sz="800" dirty="0"/>
                    </a:p>
                  </a:txBody>
                  <a:tcPr>
                    <a:lnL w="3175"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extLst>
                  <a:ext uri="{0D108BD9-81ED-4DB2-BD59-A6C34878D82A}">
                    <a16:rowId xmlns:a16="http://schemas.microsoft.com/office/drawing/2014/main" val="2252968651"/>
                  </a:ext>
                </a:extLst>
              </a:tr>
              <a:tr h="0">
                <a:tc>
                  <a:txBody>
                    <a:bodyPr/>
                    <a:lstStyle/>
                    <a:p>
                      <a:endParaRPr lang="en-US" sz="800" dirty="0"/>
                    </a:p>
                  </a:txBody>
                  <a:tcPr>
                    <a:lnL w="12700" cap="flat" cmpd="sng" algn="ctr">
                      <a:no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endParaRPr lang="en-US" sz="800" dirty="0"/>
                    </a:p>
                  </a:txBody>
                  <a:tcP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endParaRPr lang="en-US" sz="800" dirty="0"/>
                    </a:p>
                  </a:txBody>
                  <a:tcP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endParaRPr lang="en-US" sz="800" dirty="0"/>
                    </a:p>
                  </a:txBody>
                  <a:tcP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endParaRPr lang="en-US" sz="800" dirty="0"/>
                    </a:p>
                  </a:txBody>
                  <a:tcP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endParaRPr lang="en-US" sz="800" dirty="0"/>
                    </a:p>
                  </a:txBody>
                  <a:tcP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endParaRPr lang="en-US" sz="800" dirty="0"/>
                    </a:p>
                  </a:txBody>
                  <a:tcP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endParaRPr lang="en-US" sz="800" dirty="0"/>
                    </a:p>
                  </a:txBody>
                  <a:tcP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endParaRPr lang="en-US" sz="800" dirty="0"/>
                    </a:p>
                  </a:txBody>
                  <a:tcP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endParaRPr lang="en-US" sz="800" dirty="0"/>
                    </a:p>
                  </a:txBody>
                  <a:tcP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endParaRPr lang="en-US" sz="800" dirty="0"/>
                    </a:p>
                  </a:txBody>
                  <a:tcP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endParaRPr lang="en-US" sz="800" dirty="0"/>
                    </a:p>
                  </a:txBody>
                  <a:tcP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endParaRPr lang="en-US" sz="800" dirty="0"/>
                    </a:p>
                  </a:txBody>
                  <a:tcP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endParaRPr lang="en-US" sz="800" dirty="0"/>
                    </a:p>
                  </a:txBody>
                  <a:tcP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endParaRPr lang="en-US" sz="800" dirty="0"/>
                    </a:p>
                  </a:txBody>
                  <a:tcP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endParaRPr lang="en-US" sz="800" dirty="0"/>
                    </a:p>
                  </a:txBody>
                  <a:tcP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endParaRPr lang="en-US" sz="800" dirty="0"/>
                    </a:p>
                  </a:txBody>
                  <a:tcP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endParaRPr lang="en-US" sz="800" dirty="0"/>
                    </a:p>
                  </a:txBody>
                  <a:tcP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endParaRPr lang="en-US" sz="800" dirty="0"/>
                    </a:p>
                  </a:txBody>
                  <a:tcP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endParaRPr lang="en-US" sz="800" dirty="0"/>
                    </a:p>
                  </a:txBody>
                  <a:tcPr>
                    <a:lnL w="3175"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extLst>
                  <a:ext uri="{0D108BD9-81ED-4DB2-BD59-A6C34878D82A}">
                    <a16:rowId xmlns:a16="http://schemas.microsoft.com/office/drawing/2014/main" val="2345464761"/>
                  </a:ext>
                </a:extLst>
              </a:tr>
              <a:tr h="0">
                <a:tc>
                  <a:txBody>
                    <a:bodyPr/>
                    <a:lstStyle/>
                    <a:p>
                      <a:endParaRPr lang="en-US" sz="800" dirty="0"/>
                    </a:p>
                  </a:txBody>
                  <a:tcPr>
                    <a:lnL w="12700" cap="flat" cmpd="sng" algn="ctr">
                      <a:no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endParaRPr lang="en-US" sz="800" dirty="0"/>
                    </a:p>
                  </a:txBody>
                  <a:tcP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endParaRPr lang="en-US" sz="800" dirty="0"/>
                    </a:p>
                  </a:txBody>
                  <a:tcP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endParaRPr lang="en-US" sz="800" dirty="0"/>
                    </a:p>
                  </a:txBody>
                  <a:tcP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endParaRPr lang="en-US" sz="800" dirty="0"/>
                    </a:p>
                  </a:txBody>
                  <a:tcP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endParaRPr lang="en-US" sz="800" dirty="0"/>
                    </a:p>
                  </a:txBody>
                  <a:tcP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endParaRPr lang="en-US" sz="800" dirty="0"/>
                    </a:p>
                  </a:txBody>
                  <a:tcP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endParaRPr lang="en-US" sz="800" dirty="0"/>
                    </a:p>
                  </a:txBody>
                  <a:tcP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endParaRPr lang="en-US" sz="800" dirty="0"/>
                    </a:p>
                  </a:txBody>
                  <a:tcP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endParaRPr lang="en-US" sz="800" dirty="0"/>
                    </a:p>
                  </a:txBody>
                  <a:tcP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endParaRPr lang="en-US" sz="800" dirty="0"/>
                    </a:p>
                  </a:txBody>
                  <a:tcP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endParaRPr lang="en-US" sz="800" dirty="0"/>
                    </a:p>
                  </a:txBody>
                  <a:tcP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endParaRPr lang="en-US" sz="800" dirty="0"/>
                    </a:p>
                  </a:txBody>
                  <a:tcP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endParaRPr lang="en-US" sz="800" dirty="0"/>
                    </a:p>
                  </a:txBody>
                  <a:tcP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endParaRPr lang="en-US" sz="800" dirty="0"/>
                    </a:p>
                  </a:txBody>
                  <a:tcP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endParaRPr lang="en-US" sz="800" dirty="0"/>
                    </a:p>
                  </a:txBody>
                  <a:tcP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endParaRPr lang="en-US" sz="800" dirty="0"/>
                    </a:p>
                  </a:txBody>
                  <a:tcP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endParaRPr lang="en-US" sz="800" dirty="0"/>
                    </a:p>
                  </a:txBody>
                  <a:tcP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endParaRPr lang="en-US" sz="800" dirty="0"/>
                    </a:p>
                  </a:txBody>
                  <a:tcP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endParaRPr lang="en-US" sz="800" dirty="0"/>
                    </a:p>
                  </a:txBody>
                  <a:tcPr>
                    <a:lnL w="3175"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extLst>
                  <a:ext uri="{0D108BD9-81ED-4DB2-BD59-A6C34878D82A}">
                    <a16:rowId xmlns:a16="http://schemas.microsoft.com/office/drawing/2014/main" val="537587495"/>
                  </a:ext>
                </a:extLst>
              </a:tr>
              <a:tr h="0">
                <a:tc>
                  <a:txBody>
                    <a:bodyPr/>
                    <a:lstStyle/>
                    <a:p>
                      <a:endParaRPr lang="en-US" sz="800" dirty="0"/>
                    </a:p>
                  </a:txBody>
                  <a:tcPr>
                    <a:lnL w="12700" cap="flat" cmpd="sng" algn="ctr">
                      <a:no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endParaRPr lang="en-US" sz="800" dirty="0"/>
                    </a:p>
                  </a:txBody>
                  <a:tcP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endParaRPr lang="en-US" sz="800" dirty="0"/>
                    </a:p>
                  </a:txBody>
                  <a:tcP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endParaRPr lang="en-US" sz="800" dirty="0"/>
                    </a:p>
                  </a:txBody>
                  <a:tcP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endParaRPr lang="en-US" sz="800" dirty="0"/>
                    </a:p>
                  </a:txBody>
                  <a:tcP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endParaRPr lang="en-US" sz="800" dirty="0"/>
                    </a:p>
                  </a:txBody>
                  <a:tcP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endParaRPr lang="en-US" sz="800" dirty="0"/>
                    </a:p>
                  </a:txBody>
                  <a:tcP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endParaRPr lang="en-US" sz="800" dirty="0"/>
                    </a:p>
                  </a:txBody>
                  <a:tcP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endParaRPr lang="en-US" sz="800" dirty="0"/>
                    </a:p>
                  </a:txBody>
                  <a:tcP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endParaRPr lang="en-US" sz="800" dirty="0"/>
                    </a:p>
                  </a:txBody>
                  <a:tcP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endParaRPr lang="en-US" sz="800" dirty="0"/>
                    </a:p>
                  </a:txBody>
                  <a:tcP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endParaRPr lang="en-US" sz="800" dirty="0"/>
                    </a:p>
                  </a:txBody>
                  <a:tcP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endParaRPr lang="en-US" sz="800" dirty="0"/>
                    </a:p>
                  </a:txBody>
                  <a:tcP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endParaRPr lang="en-US" sz="800" dirty="0"/>
                    </a:p>
                  </a:txBody>
                  <a:tcP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endParaRPr lang="en-US" sz="800" dirty="0"/>
                    </a:p>
                  </a:txBody>
                  <a:tcP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endParaRPr lang="en-US" sz="800" dirty="0"/>
                    </a:p>
                  </a:txBody>
                  <a:tcP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endParaRPr lang="en-US" sz="800" dirty="0"/>
                    </a:p>
                  </a:txBody>
                  <a:tcP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endParaRPr lang="en-US" sz="800" dirty="0"/>
                    </a:p>
                  </a:txBody>
                  <a:tcP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endParaRPr lang="en-US" sz="800" dirty="0"/>
                    </a:p>
                  </a:txBody>
                  <a:tcP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endParaRPr lang="en-US" sz="800" dirty="0"/>
                    </a:p>
                  </a:txBody>
                  <a:tcPr>
                    <a:lnL w="3175"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extLst>
                  <a:ext uri="{0D108BD9-81ED-4DB2-BD59-A6C34878D82A}">
                    <a16:rowId xmlns:a16="http://schemas.microsoft.com/office/drawing/2014/main" val="2931364944"/>
                  </a:ext>
                </a:extLst>
              </a:tr>
              <a:tr h="0">
                <a:tc>
                  <a:txBody>
                    <a:bodyPr/>
                    <a:lstStyle/>
                    <a:p>
                      <a:endParaRPr lang="en-US" sz="800" dirty="0"/>
                    </a:p>
                  </a:txBody>
                  <a:tcPr>
                    <a:lnL w="12700" cap="flat" cmpd="sng" algn="ctr">
                      <a:no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endParaRPr lang="en-US" sz="800" dirty="0"/>
                    </a:p>
                  </a:txBody>
                  <a:tcP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endParaRPr lang="en-US" sz="800" dirty="0"/>
                    </a:p>
                  </a:txBody>
                  <a:tcP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endParaRPr lang="en-US" sz="800" dirty="0"/>
                    </a:p>
                  </a:txBody>
                  <a:tcP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endParaRPr lang="en-US" sz="800" dirty="0"/>
                    </a:p>
                  </a:txBody>
                  <a:tcP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endParaRPr lang="en-US" sz="800" dirty="0"/>
                    </a:p>
                  </a:txBody>
                  <a:tcP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endParaRPr lang="en-US" sz="800" dirty="0"/>
                    </a:p>
                  </a:txBody>
                  <a:tcP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endParaRPr lang="en-US" sz="800" dirty="0"/>
                    </a:p>
                  </a:txBody>
                  <a:tcP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endParaRPr lang="en-US" sz="800" dirty="0"/>
                    </a:p>
                  </a:txBody>
                  <a:tcP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endParaRPr lang="en-US" sz="800" dirty="0"/>
                    </a:p>
                  </a:txBody>
                  <a:tcP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endParaRPr lang="en-US" sz="800" dirty="0"/>
                    </a:p>
                  </a:txBody>
                  <a:tcP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endParaRPr lang="en-US" sz="800" dirty="0"/>
                    </a:p>
                  </a:txBody>
                  <a:tcP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endParaRPr lang="en-US" sz="800" dirty="0"/>
                    </a:p>
                  </a:txBody>
                  <a:tcP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endParaRPr lang="en-US" sz="800" dirty="0"/>
                    </a:p>
                  </a:txBody>
                  <a:tcP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endParaRPr lang="en-US" sz="800" dirty="0"/>
                    </a:p>
                  </a:txBody>
                  <a:tcP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endParaRPr lang="en-US" sz="800" dirty="0"/>
                    </a:p>
                  </a:txBody>
                  <a:tcP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endParaRPr lang="en-US" sz="800" dirty="0"/>
                    </a:p>
                  </a:txBody>
                  <a:tcP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endParaRPr lang="en-US" sz="800" dirty="0"/>
                    </a:p>
                  </a:txBody>
                  <a:tcP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endParaRPr lang="en-US" sz="800" dirty="0"/>
                    </a:p>
                  </a:txBody>
                  <a:tcP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endParaRPr lang="en-US" sz="800" dirty="0"/>
                    </a:p>
                  </a:txBody>
                  <a:tcPr>
                    <a:lnL w="3175"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extLst>
                  <a:ext uri="{0D108BD9-81ED-4DB2-BD59-A6C34878D82A}">
                    <a16:rowId xmlns:a16="http://schemas.microsoft.com/office/drawing/2014/main" val="2707424246"/>
                  </a:ext>
                </a:extLst>
              </a:tr>
              <a:tr h="0">
                <a:tc>
                  <a:txBody>
                    <a:bodyPr/>
                    <a:lstStyle/>
                    <a:p>
                      <a:endParaRPr lang="en-US" sz="800" dirty="0"/>
                    </a:p>
                  </a:txBody>
                  <a:tcPr>
                    <a:lnL w="12700" cap="flat" cmpd="sng" algn="ctr">
                      <a:no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endParaRPr lang="en-US" sz="800" dirty="0"/>
                    </a:p>
                  </a:txBody>
                  <a:tcP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endParaRPr lang="en-US" sz="800" dirty="0"/>
                    </a:p>
                  </a:txBody>
                  <a:tcP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endParaRPr lang="en-US" sz="800" dirty="0"/>
                    </a:p>
                  </a:txBody>
                  <a:tcP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endParaRPr lang="en-US" sz="800" dirty="0"/>
                    </a:p>
                  </a:txBody>
                  <a:tcP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endParaRPr lang="en-US" sz="800" dirty="0"/>
                    </a:p>
                  </a:txBody>
                  <a:tcP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endParaRPr lang="en-US" sz="800" dirty="0"/>
                    </a:p>
                  </a:txBody>
                  <a:tcP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endParaRPr lang="en-US" sz="800" dirty="0"/>
                    </a:p>
                  </a:txBody>
                  <a:tcP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endParaRPr lang="en-US" sz="800" dirty="0"/>
                    </a:p>
                  </a:txBody>
                  <a:tcP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endParaRPr lang="en-US" sz="800" dirty="0"/>
                    </a:p>
                  </a:txBody>
                  <a:tcP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endParaRPr lang="en-US" sz="800" dirty="0"/>
                    </a:p>
                  </a:txBody>
                  <a:tcP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endParaRPr lang="en-US" sz="800" dirty="0"/>
                    </a:p>
                  </a:txBody>
                  <a:tcP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endParaRPr lang="en-US" sz="800" dirty="0"/>
                    </a:p>
                  </a:txBody>
                  <a:tcP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endParaRPr lang="en-US" sz="800" dirty="0"/>
                    </a:p>
                  </a:txBody>
                  <a:tcP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endParaRPr lang="en-US" sz="800" dirty="0"/>
                    </a:p>
                  </a:txBody>
                  <a:tcP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endParaRPr lang="en-US" sz="800" dirty="0"/>
                    </a:p>
                  </a:txBody>
                  <a:tcP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endParaRPr lang="en-US" sz="800" dirty="0"/>
                    </a:p>
                  </a:txBody>
                  <a:tcP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endParaRPr lang="en-US" sz="800" dirty="0"/>
                    </a:p>
                  </a:txBody>
                  <a:tcP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endParaRPr lang="en-US" sz="800" dirty="0"/>
                    </a:p>
                  </a:txBody>
                  <a:tcP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endParaRPr lang="en-US" sz="800" dirty="0"/>
                    </a:p>
                  </a:txBody>
                  <a:tcPr>
                    <a:lnL w="3175"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extLst>
                  <a:ext uri="{0D108BD9-81ED-4DB2-BD59-A6C34878D82A}">
                    <a16:rowId xmlns:a16="http://schemas.microsoft.com/office/drawing/2014/main" val="2210096010"/>
                  </a:ext>
                </a:extLst>
              </a:tr>
              <a:tr h="0">
                <a:tc>
                  <a:txBody>
                    <a:bodyPr/>
                    <a:lstStyle/>
                    <a:p>
                      <a:endParaRPr lang="en-US" sz="800" dirty="0"/>
                    </a:p>
                  </a:txBody>
                  <a:tcPr>
                    <a:lnL w="12700" cap="flat" cmpd="sng" algn="ctr">
                      <a:no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12700" cap="flat" cmpd="sng" algn="ctr">
                      <a:no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endParaRPr lang="en-US" sz="800" dirty="0"/>
                    </a:p>
                  </a:txBody>
                  <a:tcP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12700" cap="flat" cmpd="sng" algn="ctr">
                      <a:no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endParaRPr lang="en-US" sz="800" dirty="0"/>
                    </a:p>
                  </a:txBody>
                  <a:tcP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12700" cap="flat" cmpd="sng" algn="ctr">
                      <a:no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endParaRPr lang="en-US" sz="800" dirty="0"/>
                    </a:p>
                  </a:txBody>
                  <a:tcP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12700" cap="flat" cmpd="sng" algn="ctr">
                      <a:no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endParaRPr lang="en-US" sz="800" dirty="0"/>
                    </a:p>
                  </a:txBody>
                  <a:tcP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12700" cap="flat" cmpd="sng" algn="ctr">
                      <a:no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endParaRPr lang="en-US" sz="800" dirty="0"/>
                    </a:p>
                  </a:txBody>
                  <a:tcP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12700" cap="flat" cmpd="sng" algn="ctr">
                      <a:no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endParaRPr lang="en-US" sz="800" dirty="0"/>
                    </a:p>
                  </a:txBody>
                  <a:tcP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12700" cap="flat" cmpd="sng" algn="ctr">
                      <a:no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endParaRPr lang="en-US" sz="800" dirty="0"/>
                    </a:p>
                  </a:txBody>
                  <a:tcP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12700" cap="flat" cmpd="sng" algn="ctr">
                      <a:no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endParaRPr lang="en-US" sz="800" dirty="0"/>
                    </a:p>
                  </a:txBody>
                  <a:tcP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12700" cap="flat" cmpd="sng" algn="ctr">
                      <a:no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endParaRPr lang="en-US" sz="800" dirty="0"/>
                    </a:p>
                  </a:txBody>
                  <a:tcP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12700" cap="flat" cmpd="sng" algn="ctr">
                      <a:no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endParaRPr lang="en-US" sz="800" dirty="0"/>
                    </a:p>
                  </a:txBody>
                  <a:tcP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12700" cap="flat" cmpd="sng" algn="ctr">
                      <a:no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endParaRPr lang="en-US" sz="800" dirty="0"/>
                    </a:p>
                  </a:txBody>
                  <a:tcP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12700" cap="flat" cmpd="sng" algn="ctr">
                      <a:no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endParaRPr lang="en-US" sz="800" dirty="0"/>
                    </a:p>
                  </a:txBody>
                  <a:tcP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12700" cap="flat" cmpd="sng" algn="ctr">
                      <a:no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endParaRPr lang="en-US" sz="800" dirty="0"/>
                    </a:p>
                  </a:txBody>
                  <a:tcP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12700" cap="flat" cmpd="sng" algn="ctr">
                      <a:no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endParaRPr lang="en-US" sz="800" dirty="0"/>
                    </a:p>
                  </a:txBody>
                  <a:tcP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12700" cap="flat" cmpd="sng" algn="ctr">
                      <a:no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endParaRPr lang="en-US" sz="800" dirty="0"/>
                    </a:p>
                  </a:txBody>
                  <a:tcP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12700" cap="flat" cmpd="sng" algn="ctr">
                      <a:no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endParaRPr lang="en-US" sz="800" dirty="0"/>
                    </a:p>
                  </a:txBody>
                  <a:tcP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12700" cap="flat" cmpd="sng" algn="ctr">
                      <a:no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endParaRPr lang="en-US" sz="800" dirty="0"/>
                    </a:p>
                  </a:txBody>
                  <a:tcP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12700" cap="flat" cmpd="sng" algn="ctr">
                      <a:no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endParaRPr lang="en-US" sz="800" dirty="0"/>
                    </a:p>
                  </a:txBody>
                  <a:tcP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12700" cap="flat" cmpd="sng" algn="ctr">
                      <a:no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endParaRPr lang="en-US" sz="800" dirty="0"/>
                    </a:p>
                  </a:txBody>
                  <a:tcPr>
                    <a:lnL w="3175"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12700" cap="flat" cmpd="sng" algn="ctr">
                      <a:no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extLst>
                  <a:ext uri="{0D108BD9-81ED-4DB2-BD59-A6C34878D82A}">
                    <a16:rowId xmlns:a16="http://schemas.microsoft.com/office/drawing/2014/main" val="4266886280"/>
                  </a:ext>
                </a:extLst>
              </a:tr>
            </a:tbl>
          </a:graphicData>
        </a:graphic>
      </p:graphicFrame>
      <p:sp>
        <p:nvSpPr>
          <p:cNvPr id="77" name="Rounded Rectangle 76">
            <a:extLst>
              <a:ext uri="{FF2B5EF4-FFF2-40B4-BE49-F238E27FC236}">
                <a16:creationId xmlns:a16="http://schemas.microsoft.com/office/drawing/2014/main" id="{2C25FA8E-FA2F-154F-9B65-C251909392FB}"/>
              </a:ext>
            </a:extLst>
          </p:cNvPr>
          <p:cNvSpPr/>
          <p:nvPr/>
        </p:nvSpPr>
        <p:spPr>
          <a:xfrm>
            <a:off x="1858522" y="1927899"/>
            <a:ext cx="206441" cy="703656"/>
          </a:xfrm>
          <a:prstGeom prst="roundRect">
            <a:avLst/>
          </a:prstGeom>
          <a:solidFill>
            <a:schemeClr val="accent1">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ounded Rectangle 77">
            <a:extLst>
              <a:ext uri="{FF2B5EF4-FFF2-40B4-BE49-F238E27FC236}">
                <a16:creationId xmlns:a16="http://schemas.microsoft.com/office/drawing/2014/main" id="{1A767F3B-2851-C747-999B-7BA04332C87B}"/>
              </a:ext>
            </a:extLst>
          </p:cNvPr>
          <p:cNvSpPr/>
          <p:nvPr/>
        </p:nvSpPr>
        <p:spPr>
          <a:xfrm>
            <a:off x="2266446" y="1925498"/>
            <a:ext cx="206441" cy="703656"/>
          </a:xfrm>
          <a:prstGeom prst="roundRect">
            <a:avLst/>
          </a:prstGeom>
          <a:solidFill>
            <a:schemeClr val="accent1">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ounded Rectangle 78">
            <a:extLst>
              <a:ext uri="{FF2B5EF4-FFF2-40B4-BE49-F238E27FC236}">
                <a16:creationId xmlns:a16="http://schemas.microsoft.com/office/drawing/2014/main" id="{3297C6A4-F5BC-2045-B346-4165DDE0D961}"/>
              </a:ext>
            </a:extLst>
          </p:cNvPr>
          <p:cNvSpPr/>
          <p:nvPr/>
        </p:nvSpPr>
        <p:spPr>
          <a:xfrm>
            <a:off x="2670633" y="1925497"/>
            <a:ext cx="206441" cy="701509"/>
          </a:xfrm>
          <a:prstGeom prst="roundRect">
            <a:avLst/>
          </a:prstGeom>
          <a:solidFill>
            <a:schemeClr val="accent1">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ounded Rectangle 79">
            <a:extLst>
              <a:ext uri="{FF2B5EF4-FFF2-40B4-BE49-F238E27FC236}">
                <a16:creationId xmlns:a16="http://schemas.microsoft.com/office/drawing/2014/main" id="{786FA126-449D-EB4D-B8DF-D0A93367BDEA}"/>
              </a:ext>
            </a:extLst>
          </p:cNvPr>
          <p:cNvSpPr/>
          <p:nvPr/>
        </p:nvSpPr>
        <p:spPr>
          <a:xfrm>
            <a:off x="3080769" y="1925497"/>
            <a:ext cx="206441" cy="701509"/>
          </a:xfrm>
          <a:prstGeom prst="roundRect">
            <a:avLst/>
          </a:prstGeom>
          <a:solidFill>
            <a:schemeClr val="accent1">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ounded Rectangle 80">
            <a:extLst>
              <a:ext uri="{FF2B5EF4-FFF2-40B4-BE49-F238E27FC236}">
                <a16:creationId xmlns:a16="http://schemas.microsoft.com/office/drawing/2014/main" id="{DF2CEB17-AF03-444C-91F8-6BDCEE015C7B}"/>
              </a:ext>
            </a:extLst>
          </p:cNvPr>
          <p:cNvSpPr/>
          <p:nvPr/>
        </p:nvSpPr>
        <p:spPr>
          <a:xfrm>
            <a:off x="3477633" y="1925497"/>
            <a:ext cx="206441" cy="701510"/>
          </a:xfrm>
          <a:prstGeom prst="roundRect">
            <a:avLst/>
          </a:prstGeom>
          <a:solidFill>
            <a:schemeClr val="accent1">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ounded Rectangle 81">
            <a:extLst>
              <a:ext uri="{FF2B5EF4-FFF2-40B4-BE49-F238E27FC236}">
                <a16:creationId xmlns:a16="http://schemas.microsoft.com/office/drawing/2014/main" id="{5F9C2F81-99DB-FD43-A3E7-14A17E2E0F7C}"/>
              </a:ext>
            </a:extLst>
          </p:cNvPr>
          <p:cNvSpPr/>
          <p:nvPr/>
        </p:nvSpPr>
        <p:spPr>
          <a:xfrm>
            <a:off x="3881820" y="1925495"/>
            <a:ext cx="206441" cy="701509"/>
          </a:xfrm>
          <a:prstGeom prst="roundRect">
            <a:avLst/>
          </a:prstGeom>
          <a:solidFill>
            <a:schemeClr val="accent1">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ounded Rectangle 82">
            <a:extLst>
              <a:ext uri="{FF2B5EF4-FFF2-40B4-BE49-F238E27FC236}">
                <a16:creationId xmlns:a16="http://schemas.microsoft.com/office/drawing/2014/main" id="{AA8CB998-A956-6442-AAC2-8DB77498901A}"/>
              </a:ext>
            </a:extLst>
          </p:cNvPr>
          <p:cNvSpPr/>
          <p:nvPr/>
        </p:nvSpPr>
        <p:spPr>
          <a:xfrm>
            <a:off x="4288702" y="1925496"/>
            <a:ext cx="206441" cy="701508"/>
          </a:xfrm>
          <a:prstGeom prst="roundRect">
            <a:avLst/>
          </a:prstGeom>
          <a:solidFill>
            <a:schemeClr val="accent1">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ounded Rectangle 83">
            <a:extLst>
              <a:ext uri="{FF2B5EF4-FFF2-40B4-BE49-F238E27FC236}">
                <a16:creationId xmlns:a16="http://schemas.microsoft.com/office/drawing/2014/main" id="{803186C6-4592-8642-A11C-5A04AD0001F5}"/>
              </a:ext>
            </a:extLst>
          </p:cNvPr>
          <p:cNvSpPr/>
          <p:nvPr/>
        </p:nvSpPr>
        <p:spPr>
          <a:xfrm>
            <a:off x="4702183" y="1925496"/>
            <a:ext cx="206441" cy="701508"/>
          </a:xfrm>
          <a:prstGeom prst="roundRect">
            <a:avLst/>
          </a:prstGeom>
          <a:solidFill>
            <a:schemeClr val="accent1">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ounded Rectangle 84">
            <a:extLst>
              <a:ext uri="{FF2B5EF4-FFF2-40B4-BE49-F238E27FC236}">
                <a16:creationId xmlns:a16="http://schemas.microsoft.com/office/drawing/2014/main" id="{78D05BF7-A38D-F943-A518-6210517601CB}"/>
              </a:ext>
            </a:extLst>
          </p:cNvPr>
          <p:cNvSpPr/>
          <p:nvPr/>
        </p:nvSpPr>
        <p:spPr>
          <a:xfrm>
            <a:off x="5093007" y="1927897"/>
            <a:ext cx="206441" cy="699108"/>
          </a:xfrm>
          <a:prstGeom prst="roundRect">
            <a:avLst/>
          </a:prstGeom>
          <a:solidFill>
            <a:schemeClr val="accent1">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ounded Rectangle 85">
            <a:extLst>
              <a:ext uri="{FF2B5EF4-FFF2-40B4-BE49-F238E27FC236}">
                <a16:creationId xmlns:a16="http://schemas.microsoft.com/office/drawing/2014/main" id="{983FCC73-B184-CE45-B8D1-D1B2A24831EC}"/>
              </a:ext>
            </a:extLst>
          </p:cNvPr>
          <p:cNvSpPr/>
          <p:nvPr/>
        </p:nvSpPr>
        <p:spPr>
          <a:xfrm>
            <a:off x="5500931" y="1925496"/>
            <a:ext cx="206441" cy="699108"/>
          </a:xfrm>
          <a:prstGeom prst="roundRect">
            <a:avLst/>
          </a:prstGeom>
          <a:solidFill>
            <a:schemeClr val="accent1">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ounded Rectangle 86">
            <a:extLst>
              <a:ext uri="{FF2B5EF4-FFF2-40B4-BE49-F238E27FC236}">
                <a16:creationId xmlns:a16="http://schemas.microsoft.com/office/drawing/2014/main" id="{9C14FFE4-18D4-9F44-ABF5-2FE66758AB98}"/>
              </a:ext>
            </a:extLst>
          </p:cNvPr>
          <p:cNvSpPr/>
          <p:nvPr/>
        </p:nvSpPr>
        <p:spPr>
          <a:xfrm>
            <a:off x="5922532" y="1925493"/>
            <a:ext cx="206441" cy="699108"/>
          </a:xfrm>
          <a:prstGeom prst="roundRect">
            <a:avLst/>
          </a:prstGeom>
          <a:solidFill>
            <a:schemeClr val="accent1">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ounded Rectangle 87">
            <a:extLst>
              <a:ext uri="{FF2B5EF4-FFF2-40B4-BE49-F238E27FC236}">
                <a16:creationId xmlns:a16="http://schemas.microsoft.com/office/drawing/2014/main" id="{F12966FE-9168-5247-BCC9-CC69CAD62544}"/>
              </a:ext>
            </a:extLst>
          </p:cNvPr>
          <p:cNvSpPr/>
          <p:nvPr/>
        </p:nvSpPr>
        <p:spPr>
          <a:xfrm>
            <a:off x="6334054" y="1925492"/>
            <a:ext cx="206441" cy="699109"/>
          </a:xfrm>
          <a:prstGeom prst="roundRect">
            <a:avLst/>
          </a:prstGeom>
          <a:solidFill>
            <a:schemeClr val="accent1">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ounded Rectangle 88">
            <a:extLst>
              <a:ext uri="{FF2B5EF4-FFF2-40B4-BE49-F238E27FC236}">
                <a16:creationId xmlns:a16="http://schemas.microsoft.com/office/drawing/2014/main" id="{3861798D-5A59-E149-8D0D-750CAA469C01}"/>
              </a:ext>
            </a:extLst>
          </p:cNvPr>
          <p:cNvSpPr/>
          <p:nvPr/>
        </p:nvSpPr>
        <p:spPr>
          <a:xfrm>
            <a:off x="6736723" y="1925493"/>
            <a:ext cx="206441" cy="699108"/>
          </a:xfrm>
          <a:prstGeom prst="roundRect">
            <a:avLst/>
          </a:prstGeom>
          <a:solidFill>
            <a:schemeClr val="accent1">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ounded Rectangle 89">
            <a:extLst>
              <a:ext uri="{FF2B5EF4-FFF2-40B4-BE49-F238E27FC236}">
                <a16:creationId xmlns:a16="http://schemas.microsoft.com/office/drawing/2014/main" id="{ED96FE1D-9CD7-6348-9C9A-68E1CA5E8379}"/>
              </a:ext>
            </a:extLst>
          </p:cNvPr>
          <p:cNvSpPr/>
          <p:nvPr/>
        </p:nvSpPr>
        <p:spPr>
          <a:xfrm>
            <a:off x="7142272" y="1925493"/>
            <a:ext cx="206441" cy="699108"/>
          </a:xfrm>
          <a:prstGeom prst="roundRect">
            <a:avLst/>
          </a:prstGeom>
          <a:solidFill>
            <a:schemeClr val="accent1">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ounded Rectangle 90">
            <a:extLst>
              <a:ext uri="{FF2B5EF4-FFF2-40B4-BE49-F238E27FC236}">
                <a16:creationId xmlns:a16="http://schemas.microsoft.com/office/drawing/2014/main" id="{0F642F49-BC07-6046-BC42-D7A03585CA55}"/>
              </a:ext>
            </a:extLst>
          </p:cNvPr>
          <p:cNvSpPr/>
          <p:nvPr/>
        </p:nvSpPr>
        <p:spPr>
          <a:xfrm>
            <a:off x="7548136" y="1925493"/>
            <a:ext cx="206441" cy="706062"/>
          </a:xfrm>
          <a:prstGeom prst="roundRect">
            <a:avLst/>
          </a:prstGeom>
          <a:solidFill>
            <a:schemeClr val="accent1">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Rounded Rectangle 91">
            <a:extLst>
              <a:ext uri="{FF2B5EF4-FFF2-40B4-BE49-F238E27FC236}">
                <a16:creationId xmlns:a16="http://schemas.microsoft.com/office/drawing/2014/main" id="{2CCE5B39-54DD-FE4B-9033-6B6A5829FAA3}"/>
              </a:ext>
            </a:extLst>
          </p:cNvPr>
          <p:cNvSpPr/>
          <p:nvPr/>
        </p:nvSpPr>
        <p:spPr>
          <a:xfrm>
            <a:off x="7954000" y="1925493"/>
            <a:ext cx="206441" cy="699108"/>
          </a:xfrm>
          <a:prstGeom prst="roundRect">
            <a:avLst/>
          </a:prstGeom>
          <a:solidFill>
            <a:schemeClr val="accent1">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9BD3E9-0000-E44A-B2B9-57B81DE3AF9B}"/>
              </a:ext>
            </a:extLst>
          </p:cNvPr>
          <p:cNvSpPr>
            <a:spLocks noGrp="1"/>
          </p:cNvSpPr>
          <p:nvPr>
            <p:ph type="title"/>
          </p:nvPr>
        </p:nvSpPr>
        <p:spPr>
          <a:xfrm>
            <a:off x="838200" y="365125"/>
            <a:ext cx="10515600" cy="208807"/>
          </a:xfrm>
        </p:spPr>
        <p:txBody>
          <a:bodyPr>
            <a:noAutofit/>
          </a:bodyPr>
          <a:lstStyle/>
          <a:p>
            <a:r>
              <a:rPr lang="en-US" sz="2000" dirty="0"/>
              <a:t>Explained: Market, Calculation Context, Calculations</a:t>
            </a:r>
          </a:p>
        </p:txBody>
      </p:sp>
      <p:sp>
        <p:nvSpPr>
          <p:cNvPr id="5" name="Oval 4">
            <a:extLst>
              <a:ext uri="{FF2B5EF4-FFF2-40B4-BE49-F238E27FC236}">
                <a16:creationId xmlns:a16="http://schemas.microsoft.com/office/drawing/2014/main" id="{6069D35F-7E22-4742-B858-191472087529}"/>
              </a:ext>
            </a:extLst>
          </p:cNvPr>
          <p:cNvSpPr/>
          <p:nvPr/>
        </p:nvSpPr>
        <p:spPr>
          <a:xfrm>
            <a:off x="1908241" y="1979281"/>
            <a:ext cx="107004" cy="107004"/>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8B5331B1-44C8-A84B-8BB5-60BF84093A14}"/>
              </a:ext>
            </a:extLst>
          </p:cNvPr>
          <p:cNvSpPr/>
          <p:nvPr/>
        </p:nvSpPr>
        <p:spPr>
          <a:xfrm>
            <a:off x="2314642" y="1979281"/>
            <a:ext cx="107004" cy="107004"/>
          </a:xfrm>
          <a:prstGeom prst="ellipse">
            <a:avLst/>
          </a:prstGeom>
          <a:solidFill>
            <a:srgbClr val="00549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423E2B58-3C2C-7749-89B4-4EB321A50283}"/>
              </a:ext>
            </a:extLst>
          </p:cNvPr>
          <p:cNvSpPr/>
          <p:nvPr/>
        </p:nvSpPr>
        <p:spPr>
          <a:xfrm>
            <a:off x="2721043" y="1979281"/>
            <a:ext cx="107004" cy="107004"/>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8680AABB-42BA-F146-AA83-744E4CAF11BD}"/>
              </a:ext>
            </a:extLst>
          </p:cNvPr>
          <p:cNvSpPr/>
          <p:nvPr/>
        </p:nvSpPr>
        <p:spPr>
          <a:xfrm>
            <a:off x="3127444" y="1979281"/>
            <a:ext cx="107004" cy="107004"/>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2BD94F65-2DD8-4B41-998A-1454B6DC050B}"/>
              </a:ext>
            </a:extLst>
          </p:cNvPr>
          <p:cNvSpPr/>
          <p:nvPr/>
        </p:nvSpPr>
        <p:spPr>
          <a:xfrm>
            <a:off x="3533845" y="1979281"/>
            <a:ext cx="107004" cy="107004"/>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5F97C420-3C31-454F-998F-80C0975EB0BE}"/>
              </a:ext>
            </a:extLst>
          </p:cNvPr>
          <p:cNvSpPr/>
          <p:nvPr/>
        </p:nvSpPr>
        <p:spPr>
          <a:xfrm>
            <a:off x="3940246" y="1979281"/>
            <a:ext cx="107004" cy="107004"/>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C188B50C-FEBF-324B-9BF3-5FD7D6E6B62E}"/>
              </a:ext>
            </a:extLst>
          </p:cNvPr>
          <p:cNvSpPr/>
          <p:nvPr/>
        </p:nvSpPr>
        <p:spPr>
          <a:xfrm>
            <a:off x="4346647" y="1979281"/>
            <a:ext cx="107004" cy="107004"/>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8E431EE2-B636-FB41-9D02-3A14FB1E780B}"/>
              </a:ext>
            </a:extLst>
          </p:cNvPr>
          <p:cNvSpPr/>
          <p:nvPr/>
        </p:nvSpPr>
        <p:spPr>
          <a:xfrm>
            <a:off x="4753048" y="1979281"/>
            <a:ext cx="107004" cy="107004"/>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C914BAFB-6A7D-F245-809F-222C91FAF6F3}"/>
              </a:ext>
            </a:extLst>
          </p:cNvPr>
          <p:cNvSpPr/>
          <p:nvPr/>
        </p:nvSpPr>
        <p:spPr>
          <a:xfrm>
            <a:off x="5159449" y="1979281"/>
            <a:ext cx="107004" cy="107004"/>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93AC2ED3-A6F3-844D-AC29-609640566F8B}"/>
              </a:ext>
            </a:extLst>
          </p:cNvPr>
          <p:cNvSpPr/>
          <p:nvPr/>
        </p:nvSpPr>
        <p:spPr>
          <a:xfrm>
            <a:off x="5565850" y="1979281"/>
            <a:ext cx="107004" cy="107004"/>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031ECF90-AD2D-4249-B70E-577124AD8EFD}"/>
              </a:ext>
            </a:extLst>
          </p:cNvPr>
          <p:cNvSpPr/>
          <p:nvPr/>
        </p:nvSpPr>
        <p:spPr>
          <a:xfrm>
            <a:off x="5972251" y="1979281"/>
            <a:ext cx="107004" cy="107004"/>
          </a:xfrm>
          <a:prstGeom prst="ellipse">
            <a:avLst/>
          </a:prstGeom>
          <a:solidFill>
            <a:srgbClr val="FF7E7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938E8D1E-2278-5A48-A392-179327C28F9A}"/>
              </a:ext>
            </a:extLst>
          </p:cNvPr>
          <p:cNvSpPr/>
          <p:nvPr/>
        </p:nvSpPr>
        <p:spPr>
          <a:xfrm>
            <a:off x="6378652" y="1979281"/>
            <a:ext cx="107004" cy="107004"/>
          </a:xfrm>
          <a:prstGeom prst="ellipse">
            <a:avLst/>
          </a:prstGeom>
          <a:solidFill>
            <a:srgbClr val="FFD57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7E9769A2-4745-3349-9E24-60468CFD7713}"/>
              </a:ext>
            </a:extLst>
          </p:cNvPr>
          <p:cNvSpPr/>
          <p:nvPr/>
        </p:nvSpPr>
        <p:spPr>
          <a:xfrm>
            <a:off x="6785053" y="1979281"/>
            <a:ext cx="107004" cy="107004"/>
          </a:xfrm>
          <a:prstGeom prst="ellipse">
            <a:avLst/>
          </a:prstGeom>
          <a:solidFill>
            <a:srgbClr val="FFFD7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D4E44912-EE3D-7046-9804-E746924725CC}"/>
              </a:ext>
            </a:extLst>
          </p:cNvPr>
          <p:cNvSpPr/>
          <p:nvPr/>
        </p:nvSpPr>
        <p:spPr>
          <a:xfrm>
            <a:off x="7191454" y="1979281"/>
            <a:ext cx="107004" cy="107004"/>
          </a:xfrm>
          <a:prstGeom prst="ellipse">
            <a:avLst/>
          </a:prstGeom>
          <a:solidFill>
            <a:srgbClr val="D5FC7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D2975617-CA60-9546-B6D4-81DA48E18D39}"/>
              </a:ext>
            </a:extLst>
          </p:cNvPr>
          <p:cNvSpPr/>
          <p:nvPr/>
        </p:nvSpPr>
        <p:spPr>
          <a:xfrm>
            <a:off x="7597855" y="1979281"/>
            <a:ext cx="107004" cy="107004"/>
          </a:xfrm>
          <a:prstGeom prst="ellipse">
            <a:avLst/>
          </a:prstGeom>
          <a:solidFill>
            <a:srgbClr val="73FB7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BDBA3E8E-B8AA-544C-B4FE-7B3BCCC6B6CB}"/>
              </a:ext>
            </a:extLst>
          </p:cNvPr>
          <p:cNvSpPr/>
          <p:nvPr/>
        </p:nvSpPr>
        <p:spPr>
          <a:xfrm>
            <a:off x="8004256" y="1979281"/>
            <a:ext cx="107004" cy="107004"/>
          </a:xfrm>
          <a:prstGeom prst="ellipse">
            <a:avLst/>
          </a:prstGeom>
          <a:solidFill>
            <a:srgbClr val="73FE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B174FB52-1514-5F43-90F2-05F7A84EF51A}"/>
              </a:ext>
            </a:extLst>
          </p:cNvPr>
          <p:cNvSpPr/>
          <p:nvPr/>
        </p:nvSpPr>
        <p:spPr>
          <a:xfrm>
            <a:off x="8410657" y="1979281"/>
            <a:ext cx="107004" cy="107004"/>
          </a:xfrm>
          <a:prstGeom prst="ellipse">
            <a:avLst/>
          </a:prstGeom>
          <a:solidFill>
            <a:srgbClr val="FF85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A1AC88A1-EDE1-3F4E-A171-895C189272D0}"/>
              </a:ext>
            </a:extLst>
          </p:cNvPr>
          <p:cNvSpPr/>
          <p:nvPr/>
        </p:nvSpPr>
        <p:spPr>
          <a:xfrm>
            <a:off x="1908241" y="2199414"/>
            <a:ext cx="107004" cy="107004"/>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B3462D30-8B1A-444D-8B88-C60416AA1E53}"/>
              </a:ext>
            </a:extLst>
          </p:cNvPr>
          <p:cNvSpPr/>
          <p:nvPr/>
        </p:nvSpPr>
        <p:spPr>
          <a:xfrm>
            <a:off x="2314642" y="2199414"/>
            <a:ext cx="107004" cy="107004"/>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112204D8-9F61-4B48-861B-EFA8ED3407C0}"/>
              </a:ext>
            </a:extLst>
          </p:cNvPr>
          <p:cNvSpPr/>
          <p:nvPr/>
        </p:nvSpPr>
        <p:spPr>
          <a:xfrm>
            <a:off x="2721043" y="2199414"/>
            <a:ext cx="107004" cy="107004"/>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FDC713D5-2E8F-6B49-A4F4-D47FC787EB1A}"/>
              </a:ext>
            </a:extLst>
          </p:cNvPr>
          <p:cNvSpPr/>
          <p:nvPr/>
        </p:nvSpPr>
        <p:spPr>
          <a:xfrm>
            <a:off x="3127444" y="2199414"/>
            <a:ext cx="107004" cy="107004"/>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F83343B6-B02A-544D-95EB-6FA5E0954C7F}"/>
              </a:ext>
            </a:extLst>
          </p:cNvPr>
          <p:cNvSpPr/>
          <p:nvPr/>
        </p:nvSpPr>
        <p:spPr>
          <a:xfrm>
            <a:off x="3533845" y="2199414"/>
            <a:ext cx="107004" cy="107004"/>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58C76694-A9E7-D241-90E1-A16A4936F74F}"/>
              </a:ext>
            </a:extLst>
          </p:cNvPr>
          <p:cNvSpPr/>
          <p:nvPr/>
        </p:nvSpPr>
        <p:spPr>
          <a:xfrm>
            <a:off x="3940246" y="2199414"/>
            <a:ext cx="107004" cy="107004"/>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91709351-FE9C-D542-8695-6663B00B406B}"/>
              </a:ext>
            </a:extLst>
          </p:cNvPr>
          <p:cNvSpPr/>
          <p:nvPr/>
        </p:nvSpPr>
        <p:spPr>
          <a:xfrm>
            <a:off x="4346647" y="2199414"/>
            <a:ext cx="107004" cy="107004"/>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D2405CE0-06B5-F643-922F-94656B7DB59A}"/>
              </a:ext>
            </a:extLst>
          </p:cNvPr>
          <p:cNvSpPr/>
          <p:nvPr/>
        </p:nvSpPr>
        <p:spPr>
          <a:xfrm>
            <a:off x="4753048" y="2199414"/>
            <a:ext cx="107004" cy="107004"/>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508D93B1-30DB-C94A-958A-9717C19F6E42}"/>
              </a:ext>
            </a:extLst>
          </p:cNvPr>
          <p:cNvSpPr/>
          <p:nvPr/>
        </p:nvSpPr>
        <p:spPr>
          <a:xfrm>
            <a:off x="5159449" y="2199414"/>
            <a:ext cx="107004" cy="107004"/>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8B34FB87-F697-0F4A-944B-84AE3FA75FFA}"/>
              </a:ext>
            </a:extLst>
          </p:cNvPr>
          <p:cNvSpPr/>
          <p:nvPr/>
        </p:nvSpPr>
        <p:spPr>
          <a:xfrm>
            <a:off x="5565850" y="2199414"/>
            <a:ext cx="107004" cy="107004"/>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3E620F49-9CC6-6041-ABF3-18A34F5A6BE9}"/>
              </a:ext>
            </a:extLst>
          </p:cNvPr>
          <p:cNvSpPr/>
          <p:nvPr/>
        </p:nvSpPr>
        <p:spPr>
          <a:xfrm>
            <a:off x="5972251" y="2199414"/>
            <a:ext cx="107004" cy="107004"/>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ABB54D0C-7C72-0F43-A11C-9FC911905DE3}"/>
              </a:ext>
            </a:extLst>
          </p:cNvPr>
          <p:cNvSpPr/>
          <p:nvPr/>
        </p:nvSpPr>
        <p:spPr>
          <a:xfrm>
            <a:off x="6378652" y="2199414"/>
            <a:ext cx="107004" cy="107004"/>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4FADBE7B-3929-4C4E-87DD-D86151181893}"/>
              </a:ext>
            </a:extLst>
          </p:cNvPr>
          <p:cNvSpPr/>
          <p:nvPr/>
        </p:nvSpPr>
        <p:spPr>
          <a:xfrm>
            <a:off x="6785053" y="2199414"/>
            <a:ext cx="107004" cy="107004"/>
          </a:xfrm>
          <a:prstGeom prst="ellipse">
            <a:avLst/>
          </a:prstGeom>
          <a:solidFill>
            <a:srgbClr val="FFFD7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FE7DFBB9-BA7C-A043-8F04-708779CA4BB0}"/>
              </a:ext>
            </a:extLst>
          </p:cNvPr>
          <p:cNvSpPr/>
          <p:nvPr/>
        </p:nvSpPr>
        <p:spPr>
          <a:xfrm>
            <a:off x="7191454" y="2199414"/>
            <a:ext cx="107004" cy="107004"/>
          </a:xfrm>
          <a:prstGeom prst="ellipse">
            <a:avLst/>
          </a:prstGeom>
          <a:solidFill>
            <a:srgbClr val="FFFD7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A24B2FD5-A3D7-D84D-83C8-E948F7FFADDE}"/>
              </a:ext>
            </a:extLst>
          </p:cNvPr>
          <p:cNvSpPr/>
          <p:nvPr/>
        </p:nvSpPr>
        <p:spPr>
          <a:xfrm>
            <a:off x="7597855" y="2199414"/>
            <a:ext cx="107004" cy="107004"/>
          </a:xfrm>
          <a:prstGeom prst="ellipse">
            <a:avLst/>
          </a:prstGeom>
          <a:solidFill>
            <a:srgbClr val="FFFD7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161793A0-3AE2-B245-AA9E-FF52CE963BAA}"/>
              </a:ext>
            </a:extLst>
          </p:cNvPr>
          <p:cNvSpPr/>
          <p:nvPr/>
        </p:nvSpPr>
        <p:spPr>
          <a:xfrm>
            <a:off x="8004256" y="2199414"/>
            <a:ext cx="107004" cy="107004"/>
          </a:xfrm>
          <a:prstGeom prst="ellipse">
            <a:avLst/>
          </a:prstGeom>
          <a:solidFill>
            <a:srgbClr val="73FE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C5B786DB-A80C-2D49-B2BC-BD015CD5861E}"/>
              </a:ext>
            </a:extLst>
          </p:cNvPr>
          <p:cNvSpPr/>
          <p:nvPr/>
        </p:nvSpPr>
        <p:spPr>
          <a:xfrm>
            <a:off x="8410657" y="2199414"/>
            <a:ext cx="107004" cy="107004"/>
          </a:xfrm>
          <a:prstGeom prst="ellipse">
            <a:avLst/>
          </a:prstGeom>
          <a:solidFill>
            <a:srgbClr val="73FE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a:extLst>
              <a:ext uri="{FF2B5EF4-FFF2-40B4-BE49-F238E27FC236}">
                <a16:creationId xmlns:a16="http://schemas.microsoft.com/office/drawing/2014/main" id="{6FF750A1-93E5-E246-A3EC-1DC082CFA303}"/>
              </a:ext>
            </a:extLst>
          </p:cNvPr>
          <p:cNvSpPr/>
          <p:nvPr/>
        </p:nvSpPr>
        <p:spPr>
          <a:xfrm>
            <a:off x="1908241" y="2419547"/>
            <a:ext cx="107004" cy="107004"/>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AE53E6C1-A1B6-F44B-B968-A4296D18D62D}"/>
              </a:ext>
            </a:extLst>
          </p:cNvPr>
          <p:cNvSpPr/>
          <p:nvPr/>
        </p:nvSpPr>
        <p:spPr>
          <a:xfrm>
            <a:off x="2314642" y="2419547"/>
            <a:ext cx="107004" cy="107004"/>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8F8F9A8D-4643-F44E-9580-A7F3389E1F60}"/>
              </a:ext>
            </a:extLst>
          </p:cNvPr>
          <p:cNvSpPr/>
          <p:nvPr/>
        </p:nvSpPr>
        <p:spPr>
          <a:xfrm>
            <a:off x="2721043" y="2419547"/>
            <a:ext cx="107004" cy="107004"/>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a:extLst>
              <a:ext uri="{FF2B5EF4-FFF2-40B4-BE49-F238E27FC236}">
                <a16:creationId xmlns:a16="http://schemas.microsoft.com/office/drawing/2014/main" id="{2FBE8337-AD6E-9E4D-ABCA-7E31077957C0}"/>
              </a:ext>
            </a:extLst>
          </p:cNvPr>
          <p:cNvSpPr/>
          <p:nvPr/>
        </p:nvSpPr>
        <p:spPr>
          <a:xfrm>
            <a:off x="3127444" y="2419547"/>
            <a:ext cx="107004" cy="107004"/>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a:extLst>
              <a:ext uri="{FF2B5EF4-FFF2-40B4-BE49-F238E27FC236}">
                <a16:creationId xmlns:a16="http://schemas.microsoft.com/office/drawing/2014/main" id="{E8E62875-5522-6641-B05C-2749F9219913}"/>
              </a:ext>
            </a:extLst>
          </p:cNvPr>
          <p:cNvSpPr/>
          <p:nvPr/>
        </p:nvSpPr>
        <p:spPr>
          <a:xfrm>
            <a:off x="3533845" y="2419547"/>
            <a:ext cx="107004" cy="107004"/>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a:extLst>
              <a:ext uri="{FF2B5EF4-FFF2-40B4-BE49-F238E27FC236}">
                <a16:creationId xmlns:a16="http://schemas.microsoft.com/office/drawing/2014/main" id="{A1DC8928-5F6A-5045-8712-41E052C19475}"/>
              </a:ext>
            </a:extLst>
          </p:cNvPr>
          <p:cNvSpPr/>
          <p:nvPr/>
        </p:nvSpPr>
        <p:spPr>
          <a:xfrm>
            <a:off x="3940246" y="2419547"/>
            <a:ext cx="107004" cy="107004"/>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4D6C0457-4CD9-954B-B0E3-28617F290223}"/>
              </a:ext>
            </a:extLst>
          </p:cNvPr>
          <p:cNvSpPr/>
          <p:nvPr/>
        </p:nvSpPr>
        <p:spPr>
          <a:xfrm>
            <a:off x="4346647" y="2419547"/>
            <a:ext cx="107004" cy="107004"/>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a:extLst>
              <a:ext uri="{FF2B5EF4-FFF2-40B4-BE49-F238E27FC236}">
                <a16:creationId xmlns:a16="http://schemas.microsoft.com/office/drawing/2014/main" id="{8E623455-1A76-1644-B49A-4C138BECEC2D}"/>
              </a:ext>
            </a:extLst>
          </p:cNvPr>
          <p:cNvSpPr/>
          <p:nvPr/>
        </p:nvSpPr>
        <p:spPr>
          <a:xfrm>
            <a:off x="4753048" y="2419547"/>
            <a:ext cx="107004" cy="107004"/>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a:extLst>
              <a:ext uri="{FF2B5EF4-FFF2-40B4-BE49-F238E27FC236}">
                <a16:creationId xmlns:a16="http://schemas.microsoft.com/office/drawing/2014/main" id="{4174401B-FC36-D44C-AD25-01875607DFA9}"/>
              </a:ext>
            </a:extLst>
          </p:cNvPr>
          <p:cNvSpPr/>
          <p:nvPr/>
        </p:nvSpPr>
        <p:spPr>
          <a:xfrm>
            <a:off x="5159449" y="2419547"/>
            <a:ext cx="107004" cy="107004"/>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9289F4E7-12CE-A14E-BE26-65A51BF24C44}"/>
              </a:ext>
            </a:extLst>
          </p:cNvPr>
          <p:cNvSpPr/>
          <p:nvPr/>
        </p:nvSpPr>
        <p:spPr>
          <a:xfrm>
            <a:off x="5565850" y="2419547"/>
            <a:ext cx="107004" cy="107004"/>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a:extLst>
              <a:ext uri="{FF2B5EF4-FFF2-40B4-BE49-F238E27FC236}">
                <a16:creationId xmlns:a16="http://schemas.microsoft.com/office/drawing/2014/main" id="{BD28498C-1E65-434E-BF16-5B667AA3427B}"/>
              </a:ext>
            </a:extLst>
          </p:cNvPr>
          <p:cNvSpPr/>
          <p:nvPr/>
        </p:nvSpPr>
        <p:spPr>
          <a:xfrm>
            <a:off x="5972251" y="2419547"/>
            <a:ext cx="107004" cy="107004"/>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a:extLst>
              <a:ext uri="{FF2B5EF4-FFF2-40B4-BE49-F238E27FC236}">
                <a16:creationId xmlns:a16="http://schemas.microsoft.com/office/drawing/2014/main" id="{5721AFF1-4DCB-284C-9077-AB685556A558}"/>
              </a:ext>
            </a:extLst>
          </p:cNvPr>
          <p:cNvSpPr/>
          <p:nvPr/>
        </p:nvSpPr>
        <p:spPr>
          <a:xfrm>
            <a:off x="6378652" y="2419547"/>
            <a:ext cx="107004" cy="107004"/>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a:extLst>
              <a:ext uri="{FF2B5EF4-FFF2-40B4-BE49-F238E27FC236}">
                <a16:creationId xmlns:a16="http://schemas.microsoft.com/office/drawing/2014/main" id="{D83D3F31-C683-3540-AF56-DAC167576AF8}"/>
              </a:ext>
            </a:extLst>
          </p:cNvPr>
          <p:cNvSpPr/>
          <p:nvPr/>
        </p:nvSpPr>
        <p:spPr>
          <a:xfrm>
            <a:off x="6785053" y="2419547"/>
            <a:ext cx="107004" cy="107004"/>
          </a:xfrm>
          <a:prstGeom prst="ellipse">
            <a:avLst/>
          </a:prstGeom>
          <a:solidFill>
            <a:srgbClr val="FFFD7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a:extLst>
              <a:ext uri="{FF2B5EF4-FFF2-40B4-BE49-F238E27FC236}">
                <a16:creationId xmlns:a16="http://schemas.microsoft.com/office/drawing/2014/main" id="{CD73AD0B-36B8-A849-8E35-0A0977FFE371}"/>
              </a:ext>
            </a:extLst>
          </p:cNvPr>
          <p:cNvSpPr/>
          <p:nvPr/>
        </p:nvSpPr>
        <p:spPr>
          <a:xfrm>
            <a:off x="7191454" y="2419547"/>
            <a:ext cx="107004" cy="107004"/>
          </a:xfrm>
          <a:prstGeom prst="ellipse">
            <a:avLst/>
          </a:prstGeom>
          <a:solidFill>
            <a:srgbClr val="FFFD7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AEF710FD-321E-9142-8802-9917A80EDC38}"/>
              </a:ext>
            </a:extLst>
          </p:cNvPr>
          <p:cNvSpPr/>
          <p:nvPr/>
        </p:nvSpPr>
        <p:spPr>
          <a:xfrm>
            <a:off x="7597855" y="2419547"/>
            <a:ext cx="107004" cy="107004"/>
          </a:xfrm>
          <a:prstGeom prst="ellipse">
            <a:avLst/>
          </a:prstGeom>
          <a:solidFill>
            <a:srgbClr val="FFFD7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id="{434400EF-A27F-724D-97A3-F2BC26A722FB}"/>
              </a:ext>
            </a:extLst>
          </p:cNvPr>
          <p:cNvSpPr/>
          <p:nvPr/>
        </p:nvSpPr>
        <p:spPr>
          <a:xfrm>
            <a:off x="8004256" y="2419547"/>
            <a:ext cx="107004" cy="107004"/>
          </a:xfrm>
          <a:prstGeom prst="ellipse">
            <a:avLst/>
          </a:prstGeom>
          <a:solidFill>
            <a:srgbClr val="FFFD7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73E2CEEA-7C7F-8846-95CE-8CE00A00DB5B}"/>
              </a:ext>
            </a:extLst>
          </p:cNvPr>
          <p:cNvSpPr/>
          <p:nvPr/>
        </p:nvSpPr>
        <p:spPr>
          <a:xfrm>
            <a:off x="8410657" y="2419547"/>
            <a:ext cx="107004" cy="107004"/>
          </a:xfrm>
          <a:prstGeom prst="ellipse">
            <a:avLst/>
          </a:prstGeom>
          <a:solidFill>
            <a:srgbClr val="FF85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TextBox 70">
            <a:extLst>
              <a:ext uri="{FF2B5EF4-FFF2-40B4-BE49-F238E27FC236}">
                <a16:creationId xmlns:a16="http://schemas.microsoft.com/office/drawing/2014/main" id="{8E06101A-CE22-3F48-88CE-7A70FB16A608}"/>
              </a:ext>
            </a:extLst>
          </p:cNvPr>
          <p:cNvSpPr txBox="1"/>
          <p:nvPr/>
        </p:nvSpPr>
        <p:spPr>
          <a:xfrm>
            <a:off x="1757689" y="1480837"/>
            <a:ext cx="394660" cy="276999"/>
          </a:xfrm>
          <a:prstGeom prst="rect">
            <a:avLst/>
          </a:prstGeom>
          <a:noFill/>
        </p:spPr>
        <p:txBody>
          <a:bodyPr wrap="none" rtlCol="0">
            <a:spAutoFit/>
          </a:bodyPr>
          <a:lstStyle/>
          <a:p>
            <a:r>
              <a:rPr lang="en-US" sz="1200" dirty="0"/>
              <a:t>M1</a:t>
            </a:r>
          </a:p>
        </p:txBody>
      </p:sp>
      <p:sp>
        <p:nvSpPr>
          <p:cNvPr id="72" name="TextBox 71">
            <a:extLst>
              <a:ext uri="{FF2B5EF4-FFF2-40B4-BE49-F238E27FC236}">
                <a16:creationId xmlns:a16="http://schemas.microsoft.com/office/drawing/2014/main" id="{5F8BCFE6-CE2C-F842-BFBC-41BD25450FA6}"/>
              </a:ext>
            </a:extLst>
          </p:cNvPr>
          <p:cNvSpPr txBox="1"/>
          <p:nvPr/>
        </p:nvSpPr>
        <p:spPr>
          <a:xfrm>
            <a:off x="838200" y="1894283"/>
            <a:ext cx="741806" cy="276999"/>
          </a:xfrm>
          <a:prstGeom prst="rect">
            <a:avLst/>
          </a:prstGeom>
          <a:noFill/>
        </p:spPr>
        <p:txBody>
          <a:bodyPr wrap="none" rtlCol="0">
            <a:spAutoFit/>
          </a:bodyPr>
          <a:lstStyle/>
          <a:p>
            <a:r>
              <a:rPr lang="en-US" sz="1200" dirty="0"/>
              <a:t>PV, Delta</a:t>
            </a:r>
          </a:p>
        </p:txBody>
      </p:sp>
      <p:sp>
        <p:nvSpPr>
          <p:cNvPr id="73" name="TextBox 72">
            <a:extLst>
              <a:ext uri="{FF2B5EF4-FFF2-40B4-BE49-F238E27FC236}">
                <a16:creationId xmlns:a16="http://schemas.microsoft.com/office/drawing/2014/main" id="{32D1A4A7-4024-624D-90A4-3315A039AE12}"/>
              </a:ext>
            </a:extLst>
          </p:cNvPr>
          <p:cNvSpPr txBox="1"/>
          <p:nvPr/>
        </p:nvSpPr>
        <p:spPr>
          <a:xfrm>
            <a:off x="858378" y="2114415"/>
            <a:ext cx="676788" cy="276999"/>
          </a:xfrm>
          <a:prstGeom prst="rect">
            <a:avLst/>
          </a:prstGeom>
          <a:noFill/>
        </p:spPr>
        <p:txBody>
          <a:bodyPr wrap="none" rtlCol="0">
            <a:spAutoFit/>
          </a:bodyPr>
          <a:lstStyle/>
          <a:p>
            <a:r>
              <a:rPr lang="en-US" sz="1200" dirty="0"/>
              <a:t>Gamma</a:t>
            </a:r>
          </a:p>
        </p:txBody>
      </p:sp>
      <p:sp>
        <p:nvSpPr>
          <p:cNvPr id="74" name="TextBox 73">
            <a:extLst>
              <a:ext uri="{FF2B5EF4-FFF2-40B4-BE49-F238E27FC236}">
                <a16:creationId xmlns:a16="http://schemas.microsoft.com/office/drawing/2014/main" id="{BD01E5DB-35BC-0148-BABC-895ABC30F77D}"/>
              </a:ext>
            </a:extLst>
          </p:cNvPr>
          <p:cNvSpPr txBox="1"/>
          <p:nvPr/>
        </p:nvSpPr>
        <p:spPr>
          <a:xfrm>
            <a:off x="1750965" y="2631961"/>
            <a:ext cx="426720" cy="276999"/>
          </a:xfrm>
          <a:prstGeom prst="rect">
            <a:avLst/>
          </a:prstGeom>
          <a:noFill/>
        </p:spPr>
        <p:txBody>
          <a:bodyPr wrap="none" rtlCol="0">
            <a:spAutoFit/>
          </a:bodyPr>
          <a:lstStyle/>
          <a:p>
            <a:r>
              <a:rPr lang="en-US" sz="1200" dirty="0"/>
              <a:t>CC1</a:t>
            </a:r>
          </a:p>
        </p:txBody>
      </p:sp>
      <p:sp>
        <p:nvSpPr>
          <p:cNvPr id="75" name="TextBox 74">
            <a:extLst>
              <a:ext uri="{FF2B5EF4-FFF2-40B4-BE49-F238E27FC236}">
                <a16:creationId xmlns:a16="http://schemas.microsoft.com/office/drawing/2014/main" id="{1D8BACCA-ACEB-FD41-8DCF-3C5127378E54}"/>
              </a:ext>
            </a:extLst>
          </p:cNvPr>
          <p:cNvSpPr txBox="1"/>
          <p:nvPr/>
        </p:nvSpPr>
        <p:spPr>
          <a:xfrm>
            <a:off x="2164089" y="1480837"/>
            <a:ext cx="394660" cy="276999"/>
          </a:xfrm>
          <a:prstGeom prst="rect">
            <a:avLst/>
          </a:prstGeom>
          <a:noFill/>
        </p:spPr>
        <p:txBody>
          <a:bodyPr wrap="none" rtlCol="0">
            <a:spAutoFit/>
          </a:bodyPr>
          <a:lstStyle/>
          <a:p>
            <a:r>
              <a:rPr lang="en-US" sz="1200" dirty="0"/>
              <a:t>M2</a:t>
            </a:r>
          </a:p>
        </p:txBody>
      </p:sp>
      <p:sp>
        <p:nvSpPr>
          <p:cNvPr id="76" name="TextBox 75">
            <a:extLst>
              <a:ext uri="{FF2B5EF4-FFF2-40B4-BE49-F238E27FC236}">
                <a16:creationId xmlns:a16="http://schemas.microsoft.com/office/drawing/2014/main" id="{4888CCDB-7FE9-1148-A310-B26D83945CB0}"/>
              </a:ext>
            </a:extLst>
          </p:cNvPr>
          <p:cNvSpPr txBox="1"/>
          <p:nvPr/>
        </p:nvSpPr>
        <p:spPr>
          <a:xfrm>
            <a:off x="2570489" y="1480837"/>
            <a:ext cx="394660" cy="276999"/>
          </a:xfrm>
          <a:prstGeom prst="rect">
            <a:avLst/>
          </a:prstGeom>
          <a:noFill/>
        </p:spPr>
        <p:txBody>
          <a:bodyPr wrap="none" rtlCol="0">
            <a:spAutoFit/>
          </a:bodyPr>
          <a:lstStyle/>
          <a:p>
            <a:r>
              <a:rPr lang="en-US" sz="1200" dirty="0"/>
              <a:t>M3</a:t>
            </a:r>
          </a:p>
        </p:txBody>
      </p:sp>
      <p:sp>
        <p:nvSpPr>
          <p:cNvPr id="93" name="TextBox 92">
            <a:extLst>
              <a:ext uri="{FF2B5EF4-FFF2-40B4-BE49-F238E27FC236}">
                <a16:creationId xmlns:a16="http://schemas.microsoft.com/office/drawing/2014/main" id="{BA640807-7526-0B45-A624-001CC7B59EA3}"/>
              </a:ext>
            </a:extLst>
          </p:cNvPr>
          <p:cNvSpPr txBox="1"/>
          <p:nvPr/>
        </p:nvSpPr>
        <p:spPr>
          <a:xfrm>
            <a:off x="2141335" y="2631555"/>
            <a:ext cx="426720" cy="276999"/>
          </a:xfrm>
          <a:prstGeom prst="rect">
            <a:avLst/>
          </a:prstGeom>
          <a:noFill/>
        </p:spPr>
        <p:txBody>
          <a:bodyPr wrap="none" rtlCol="0">
            <a:spAutoFit/>
          </a:bodyPr>
          <a:lstStyle/>
          <a:p>
            <a:r>
              <a:rPr lang="en-US" sz="1200" dirty="0"/>
              <a:t>CC2</a:t>
            </a:r>
          </a:p>
        </p:txBody>
      </p:sp>
      <p:sp>
        <p:nvSpPr>
          <p:cNvPr id="94" name="TextBox 93">
            <a:extLst>
              <a:ext uri="{FF2B5EF4-FFF2-40B4-BE49-F238E27FC236}">
                <a16:creationId xmlns:a16="http://schemas.microsoft.com/office/drawing/2014/main" id="{8A399F15-6F3F-0445-AC32-B7A6FA3D9FCE}"/>
              </a:ext>
            </a:extLst>
          </p:cNvPr>
          <p:cNvSpPr txBox="1"/>
          <p:nvPr/>
        </p:nvSpPr>
        <p:spPr>
          <a:xfrm>
            <a:off x="2547045" y="2631554"/>
            <a:ext cx="426720" cy="276999"/>
          </a:xfrm>
          <a:prstGeom prst="rect">
            <a:avLst/>
          </a:prstGeom>
          <a:noFill/>
        </p:spPr>
        <p:txBody>
          <a:bodyPr wrap="none" rtlCol="0">
            <a:spAutoFit/>
          </a:bodyPr>
          <a:lstStyle/>
          <a:p>
            <a:r>
              <a:rPr lang="en-US" sz="1200" dirty="0"/>
              <a:t>CC3</a:t>
            </a:r>
          </a:p>
        </p:txBody>
      </p:sp>
      <p:sp>
        <p:nvSpPr>
          <p:cNvPr id="97" name="TextBox 96">
            <a:extLst>
              <a:ext uri="{FF2B5EF4-FFF2-40B4-BE49-F238E27FC236}">
                <a16:creationId xmlns:a16="http://schemas.microsoft.com/office/drawing/2014/main" id="{86932082-CC10-A34F-969C-8B579BEF5F72}"/>
              </a:ext>
            </a:extLst>
          </p:cNvPr>
          <p:cNvSpPr txBox="1"/>
          <p:nvPr/>
        </p:nvSpPr>
        <p:spPr>
          <a:xfrm>
            <a:off x="2983412" y="1480837"/>
            <a:ext cx="394660" cy="276999"/>
          </a:xfrm>
          <a:prstGeom prst="rect">
            <a:avLst/>
          </a:prstGeom>
          <a:noFill/>
        </p:spPr>
        <p:txBody>
          <a:bodyPr wrap="none" rtlCol="0">
            <a:spAutoFit/>
          </a:bodyPr>
          <a:lstStyle/>
          <a:p>
            <a:r>
              <a:rPr lang="en-US" sz="1200" dirty="0"/>
              <a:t>M4</a:t>
            </a:r>
          </a:p>
        </p:txBody>
      </p:sp>
      <p:sp>
        <p:nvSpPr>
          <p:cNvPr id="98" name="TextBox 97">
            <a:extLst>
              <a:ext uri="{FF2B5EF4-FFF2-40B4-BE49-F238E27FC236}">
                <a16:creationId xmlns:a16="http://schemas.microsoft.com/office/drawing/2014/main" id="{B8075FE7-9EAD-994E-8B7F-E0C5F8802D8F}"/>
              </a:ext>
            </a:extLst>
          </p:cNvPr>
          <p:cNvSpPr txBox="1"/>
          <p:nvPr/>
        </p:nvSpPr>
        <p:spPr>
          <a:xfrm>
            <a:off x="3389812" y="1480837"/>
            <a:ext cx="394660" cy="276999"/>
          </a:xfrm>
          <a:prstGeom prst="rect">
            <a:avLst/>
          </a:prstGeom>
          <a:noFill/>
        </p:spPr>
        <p:txBody>
          <a:bodyPr wrap="none" rtlCol="0">
            <a:spAutoFit/>
          </a:bodyPr>
          <a:lstStyle/>
          <a:p>
            <a:r>
              <a:rPr lang="en-US" sz="1200" dirty="0"/>
              <a:t>M5</a:t>
            </a:r>
          </a:p>
        </p:txBody>
      </p:sp>
      <p:sp>
        <p:nvSpPr>
          <p:cNvPr id="99" name="TextBox 98">
            <a:extLst>
              <a:ext uri="{FF2B5EF4-FFF2-40B4-BE49-F238E27FC236}">
                <a16:creationId xmlns:a16="http://schemas.microsoft.com/office/drawing/2014/main" id="{096165A2-5FAA-6148-B5F7-32C663AD806F}"/>
              </a:ext>
            </a:extLst>
          </p:cNvPr>
          <p:cNvSpPr txBox="1"/>
          <p:nvPr/>
        </p:nvSpPr>
        <p:spPr>
          <a:xfrm>
            <a:off x="3796212" y="1480837"/>
            <a:ext cx="394660" cy="276999"/>
          </a:xfrm>
          <a:prstGeom prst="rect">
            <a:avLst/>
          </a:prstGeom>
          <a:noFill/>
        </p:spPr>
        <p:txBody>
          <a:bodyPr wrap="none" rtlCol="0">
            <a:spAutoFit/>
          </a:bodyPr>
          <a:lstStyle/>
          <a:p>
            <a:r>
              <a:rPr lang="en-US" sz="1200" dirty="0"/>
              <a:t>M6</a:t>
            </a:r>
          </a:p>
        </p:txBody>
      </p:sp>
      <p:sp>
        <p:nvSpPr>
          <p:cNvPr id="100" name="TextBox 99">
            <a:extLst>
              <a:ext uri="{FF2B5EF4-FFF2-40B4-BE49-F238E27FC236}">
                <a16:creationId xmlns:a16="http://schemas.microsoft.com/office/drawing/2014/main" id="{4CB827F4-58DF-3C4A-8054-738853298079}"/>
              </a:ext>
            </a:extLst>
          </p:cNvPr>
          <p:cNvSpPr txBox="1"/>
          <p:nvPr/>
        </p:nvSpPr>
        <p:spPr>
          <a:xfrm>
            <a:off x="2981668" y="2631962"/>
            <a:ext cx="426720" cy="276999"/>
          </a:xfrm>
          <a:prstGeom prst="rect">
            <a:avLst/>
          </a:prstGeom>
          <a:noFill/>
        </p:spPr>
        <p:txBody>
          <a:bodyPr wrap="none" rtlCol="0">
            <a:spAutoFit/>
          </a:bodyPr>
          <a:lstStyle/>
          <a:p>
            <a:r>
              <a:rPr lang="en-US" sz="1200" dirty="0"/>
              <a:t>CC4</a:t>
            </a:r>
          </a:p>
        </p:txBody>
      </p:sp>
      <p:sp>
        <p:nvSpPr>
          <p:cNvPr id="101" name="TextBox 100">
            <a:extLst>
              <a:ext uri="{FF2B5EF4-FFF2-40B4-BE49-F238E27FC236}">
                <a16:creationId xmlns:a16="http://schemas.microsoft.com/office/drawing/2014/main" id="{C6177299-FB24-8D43-811F-D3DBE2917A10}"/>
              </a:ext>
            </a:extLst>
          </p:cNvPr>
          <p:cNvSpPr txBox="1"/>
          <p:nvPr/>
        </p:nvSpPr>
        <p:spPr>
          <a:xfrm>
            <a:off x="3372038" y="2631556"/>
            <a:ext cx="426720" cy="276999"/>
          </a:xfrm>
          <a:prstGeom prst="rect">
            <a:avLst/>
          </a:prstGeom>
          <a:noFill/>
        </p:spPr>
        <p:txBody>
          <a:bodyPr wrap="none" rtlCol="0">
            <a:spAutoFit/>
          </a:bodyPr>
          <a:lstStyle/>
          <a:p>
            <a:r>
              <a:rPr lang="en-US" sz="1200" dirty="0"/>
              <a:t>CC5</a:t>
            </a:r>
          </a:p>
        </p:txBody>
      </p:sp>
      <p:sp>
        <p:nvSpPr>
          <p:cNvPr id="102" name="TextBox 101">
            <a:extLst>
              <a:ext uri="{FF2B5EF4-FFF2-40B4-BE49-F238E27FC236}">
                <a16:creationId xmlns:a16="http://schemas.microsoft.com/office/drawing/2014/main" id="{08E90331-E571-3045-8989-EC5959553CE6}"/>
              </a:ext>
            </a:extLst>
          </p:cNvPr>
          <p:cNvSpPr txBox="1"/>
          <p:nvPr/>
        </p:nvSpPr>
        <p:spPr>
          <a:xfrm>
            <a:off x="3777748" y="2631555"/>
            <a:ext cx="426720" cy="276999"/>
          </a:xfrm>
          <a:prstGeom prst="rect">
            <a:avLst/>
          </a:prstGeom>
          <a:noFill/>
        </p:spPr>
        <p:txBody>
          <a:bodyPr wrap="none" rtlCol="0">
            <a:spAutoFit/>
          </a:bodyPr>
          <a:lstStyle/>
          <a:p>
            <a:r>
              <a:rPr lang="en-US" sz="1200" dirty="0"/>
              <a:t>CC6</a:t>
            </a:r>
          </a:p>
        </p:txBody>
      </p:sp>
      <p:cxnSp>
        <p:nvCxnSpPr>
          <p:cNvPr id="104" name="Straight Arrow Connector 103">
            <a:extLst>
              <a:ext uri="{FF2B5EF4-FFF2-40B4-BE49-F238E27FC236}">
                <a16:creationId xmlns:a16="http://schemas.microsoft.com/office/drawing/2014/main" id="{8111F810-AC90-F041-8CA6-94B653680B8B}"/>
              </a:ext>
            </a:extLst>
          </p:cNvPr>
          <p:cNvCxnSpPr>
            <a:cxnSpLocks/>
            <a:endCxn id="111" idx="1"/>
          </p:cNvCxnSpPr>
          <p:nvPr/>
        </p:nvCxnSpPr>
        <p:spPr>
          <a:xfrm>
            <a:off x="1578783" y="1398497"/>
            <a:ext cx="79810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5" name="TextBox 104">
            <a:extLst>
              <a:ext uri="{FF2B5EF4-FFF2-40B4-BE49-F238E27FC236}">
                <a16:creationId xmlns:a16="http://schemas.microsoft.com/office/drawing/2014/main" id="{B86F0018-3A16-BB4E-AADF-E6D6C2FD8F82}"/>
              </a:ext>
            </a:extLst>
          </p:cNvPr>
          <p:cNvSpPr txBox="1"/>
          <p:nvPr/>
        </p:nvSpPr>
        <p:spPr>
          <a:xfrm>
            <a:off x="1738764" y="1193441"/>
            <a:ext cx="445956" cy="230832"/>
          </a:xfrm>
          <a:prstGeom prst="rect">
            <a:avLst/>
          </a:prstGeom>
          <a:noFill/>
        </p:spPr>
        <p:txBody>
          <a:bodyPr wrap="none" rtlCol="0">
            <a:spAutoFit/>
          </a:bodyPr>
          <a:lstStyle/>
          <a:p>
            <a:r>
              <a:rPr lang="en-US" sz="900" dirty="0"/>
              <a:t>00:00</a:t>
            </a:r>
          </a:p>
        </p:txBody>
      </p:sp>
      <p:sp>
        <p:nvSpPr>
          <p:cNvPr id="106" name="TextBox 105">
            <a:extLst>
              <a:ext uri="{FF2B5EF4-FFF2-40B4-BE49-F238E27FC236}">
                <a16:creationId xmlns:a16="http://schemas.microsoft.com/office/drawing/2014/main" id="{21B8540A-5B63-1849-82E8-37BC672349DC}"/>
              </a:ext>
            </a:extLst>
          </p:cNvPr>
          <p:cNvSpPr txBox="1"/>
          <p:nvPr/>
        </p:nvSpPr>
        <p:spPr>
          <a:xfrm>
            <a:off x="2152349" y="1193441"/>
            <a:ext cx="445956" cy="230832"/>
          </a:xfrm>
          <a:prstGeom prst="rect">
            <a:avLst/>
          </a:prstGeom>
          <a:noFill/>
        </p:spPr>
        <p:txBody>
          <a:bodyPr wrap="none" rtlCol="0">
            <a:spAutoFit/>
          </a:bodyPr>
          <a:lstStyle/>
          <a:p>
            <a:r>
              <a:rPr lang="en-US" sz="900" dirty="0"/>
              <a:t>00:15</a:t>
            </a:r>
          </a:p>
        </p:txBody>
      </p:sp>
      <p:sp>
        <p:nvSpPr>
          <p:cNvPr id="107" name="TextBox 106">
            <a:extLst>
              <a:ext uri="{FF2B5EF4-FFF2-40B4-BE49-F238E27FC236}">
                <a16:creationId xmlns:a16="http://schemas.microsoft.com/office/drawing/2014/main" id="{5C59FB45-C11A-D047-A80F-94C958B58D3B}"/>
              </a:ext>
            </a:extLst>
          </p:cNvPr>
          <p:cNvSpPr txBox="1"/>
          <p:nvPr/>
        </p:nvSpPr>
        <p:spPr>
          <a:xfrm>
            <a:off x="2565934" y="1190864"/>
            <a:ext cx="445956" cy="230832"/>
          </a:xfrm>
          <a:prstGeom prst="rect">
            <a:avLst/>
          </a:prstGeom>
          <a:noFill/>
        </p:spPr>
        <p:txBody>
          <a:bodyPr wrap="none" rtlCol="0">
            <a:spAutoFit/>
          </a:bodyPr>
          <a:lstStyle/>
          <a:p>
            <a:r>
              <a:rPr lang="en-US" sz="900" dirty="0"/>
              <a:t>00:30</a:t>
            </a:r>
          </a:p>
        </p:txBody>
      </p:sp>
      <p:sp>
        <p:nvSpPr>
          <p:cNvPr id="108" name="TextBox 107">
            <a:extLst>
              <a:ext uri="{FF2B5EF4-FFF2-40B4-BE49-F238E27FC236}">
                <a16:creationId xmlns:a16="http://schemas.microsoft.com/office/drawing/2014/main" id="{3969F0CD-8E29-7D45-B13F-EDCBCFB0D865}"/>
              </a:ext>
            </a:extLst>
          </p:cNvPr>
          <p:cNvSpPr txBox="1"/>
          <p:nvPr/>
        </p:nvSpPr>
        <p:spPr>
          <a:xfrm>
            <a:off x="2973765" y="1195412"/>
            <a:ext cx="445956" cy="230832"/>
          </a:xfrm>
          <a:prstGeom prst="rect">
            <a:avLst/>
          </a:prstGeom>
          <a:noFill/>
        </p:spPr>
        <p:txBody>
          <a:bodyPr wrap="none" rtlCol="0">
            <a:spAutoFit/>
          </a:bodyPr>
          <a:lstStyle/>
          <a:p>
            <a:r>
              <a:rPr lang="en-US" sz="900" dirty="0"/>
              <a:t>00:45</a:t>
            </a:r>
          </a:p>
        </p:txBody>
      </p:sp>
      <p:sp>
        <p:nvSpPr>
          <p:cNvPr id="109" name="TextBox 108">
            <a:extLst>
              <a:ext uri="{FF2B5EF4-FFF2-40B4-BE49-F238E27FC236}">
                <a16:creationId xmlns:a16="http://schemas.microsoft.com/office/drawing/2014/main" id="{474CAF27-7667-794B-AC91-6FC3E27F8B0C}"/>
              </a:ext>
            </a:extLst>
          </p:cNvPr>
          <p:cNvSpPr txBox="1"/>
          <p:nvPr/>
        </p:nvSpPr>
        <p:spPr>
          <a:xfrm>
            <a:off x="3372038" y="1199960"/>
            <a:ext cx="445956" cy="230832"/>
          </a:xfrm>
          <a:prstGeom prst="rect">
            <a:avLst/>
          </a:prstGeom>
          <a:noFill/>
        </p:spPr>
        <p:txBody>
          <a:bodyPr wrap="none" rtlCol="0">
            <a:spAutoFit/>
          </a:bodyPr>
          <a:lstStyle/>
          <a:p>
            <a:r>
              <a:rPr lang="en-US" sz="900" dirty="0"/>
              <a:t>01:00</a:t>
            </a:r>
          </a:p>
        </p:txBody>
      </p:sp>
      <p:sp>
        <p:nvSpPr>
          <p:cNvPr id="110" name="TextBox 109">
            <a:extLst>
              <a:ext uri="{FF2B5EF4-FFF2-40B4-BE49-F238E27FC236}">
                <a16:creationId xmlns:a16="http://schemas.microsoft.com/office/drawing/2014/main" id="{094E35CB-F0AC-F54E-B885-D82663D8726F}"/>
              </a:ext>
            </a:extLst>
          </p:cNvPr>
          <p:cNvSpPr txBox="1"/>
          <p:nvPr/>
        </p:nvSpPr>
        <p:spPr>
          <a:xfrm>
            <a:off x="3779378" y="1197503"/>
            <a:ext cx="445956" cy="230832"/>
          </a:xfrm>
          <a:prstGeom prst="rect">
            <a:avLst/>
          </a:prstGeom>
          <a:noFill/>
        </p:spPr>
        <p:txBody>
          <a:bodyPr wrap="none" rtlCol="0">
            <a:spAutoFit/>
          </a:bodyPr>
          <a:lstStyle/>
          <a:p>
            <a:r>
              <a:rPr lang="en-US" sz="900" dirty="0"/>
              <a:t>01:15</a:t>
            </a:r>
          </a:p>
        </p:txBody>
      </p:sp>
      <p:sp>
        <p:nvSpPr>
          <p:cNvPr id="111" name="TextBox 110">
            <a:extLst>
              <a:ext uri="{FF2B5EF4-FFF2-40B4-BE49-F238E27FC236}">
                <a16:creationId xmlns:a16="http://schemas.microsoft.com/office/drawing/2014/main" id="{E3873AC0-533C-E249-92A6-962C70647EDE}"/>
              </a:ext>
            </a:extLst>
          </p:cNvPr>
          <p:cNvSpPr txBox="1"/>
          <p:nvPr/>
        </p:nvSpPr>
        <p:spPr>
          <a:xfrm>
            <a:off x="9559820" y="1259997"/>
            <a:ext cx="495649" cy="276999"/>
          </a:xfrm>
          <a:prstGeom prst="rect">
            <a:avLst/>
          </a:prstGeom>
          <a:noFill/>
        </p:spPr>
        <p:txBody>
          <a:bodyPr wrap="none" rtlCol="0">
            <a:spAutoFit/>
          </a:bodyPr>
          <a:lstStyle/>
          <a:p>
            <a:r>
              <a:rPr lang="en-US" sz="1200" dirty="0"/>
              <a:t>Time</a:t>
            </a:r>
          </a:p>
        </p:txBody>
      </p:sp>
      <p:cxnSp>
        <p:nvCxnSpPr>
          <p:cNvPr id="112" name="Straight Arrow Connector 111">
            <a:extLst>
              <a:ext uri="{FF2B5EF4-FFF2-40B4-BE49-F238E27FC236}">
                <a16:creationId xmlns:a16="http://schemas.microsoft.com/office/drawing/2014/main" id="{BF311B82-79DA-004D-943C-C0907653C6B3}"/>
              </a:ext>
            </a:extLst>
          </p:cNvPr>
          <p:cNvCxnSpPr>
            <a:cxnSpLocks/>
            <a:endCxn id="114" idx="1"/>
          </p:cNvCxnSpPr>
          <p:nvPr/>
        </p:nvCxnSpPr>
        <p:spPr>
          <a:xfrm>
            <a:off x="5172149" y="1604689"/>
            <a:ext cx="438507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4" name="TextBox 113">
            <a:extLst>
              <a:ext uri="{FF2B5EF4-FFF2-40B4-BE49-F238E27FC236}">
                <a16:creationId xmlns:a16="http://schemas.microsoft.com/office/drawing/2014/main" id="{EF3A8D19-1CBB-9A4E-A99B-495359F6973D}"/>
              </a:ext>
            </a:extLst>
          </p:cNvPr>
          <p:cNvSpPr txBox="1"/>
          <p:nvPr/>
        </p:nvSpPr>
        <p:spPr>
          <a:xfrm>
            <a:off x="9557226" y="1466189"/>
            <a:ext cx="928139" cy="276999"/>
          </a:xfrm>
          <a:prstGeom prst="rect">
            <a:avLst/>
          </a:prstGeom>
          <a:noFill/>
        </p:spPr>
        <p:txBody>
          <a:bodyPr wrap="none" rtlCol="0">
            <a:spAutoFit/>
          </a:bodyPr>
          <a:lstStyle/>
          <a:p>
            <a:r>
              <a:rPr lang="en-US" sz="1200" dirty="0"/>
              <a:t>Market </a:t>
            </a:r>
            <a:r>
              <a:rPr lang="en-US" sz="1200" dirty="0" err="1"/>
              <a:t>Env</a:t>
            </a:r>
            <a:endParaRPr lang="en-US" sz="1200" dirty="0"/>
          </a:p>
        </p:txBody>
      </p:sp>
      <p:sp>
        <p:nvSpPr>
          <p:cNvPr id="115" name="TextBox 114">
            <a:extLst>
              <a:ext uri="{FF2B5EF4-FFF2-40B4-BE49-F238E27FC236}">
                <a16:creationId xmlns:a16="http://schemas.microsoft.com/office/drawing/2014/main" id="{F4D87D61-94B2-8E4E-AA9F-6A4507505CC0}"/>
              </a:ext>
            </a:extLst>
          </p:cNvPr>
          <p:cNvSpPr txBox="1"/>
          <p:nvPr/>
        </p:nvSpPr>
        <p:spPr>
          <a:xfrm>
            <a:off x="9511492" y="2609605"/>
            <a:ext cx="1398203" cy="276999"/>
          </a:xfrm>
          <a:prstGeom prst="rect">
            <a:avLst/>
          </a:prstGeom>
          <a:noFill/>
        </p:spPr>
        <p:txBody>
          <a:bodyPr wrap="square" rtlCol="0">
            <a:spAutoFit/>
          </a:bodyPr>
          <a:lstStyle/>
          <a:p>
            <a:r>
              <a:rPr lang="en-US" sz="1200" dirty="0"/>
              <a:t>Calculation Context</a:t>
            </a:r>
          </a:p>
        </p:txBody>
      </p:sp>
      <p:sp>
        <p:nvSpPr>
          <p:cNvPr id="120" name="TextBox 119">
            <a:extLst>
              <a:ext uri="{FF2B5EF4-FFF2-40B4-BE49-F238E27FC236}">
                <a16:creationId xmlns:a16="http://schemas.microsoft.com/office/drawing/2014/main" id="{DFEA9A95-50B5-0841-9A7E-E666E7210D8B}"/>
              </a:ext>
            </a:extLst>
          </p:cNvPr>
          <p:cNvSpPr txBox="1"/>
          <p:nvPr/>
        </p:nvSpPr>
        <p:spPr>
          <a:xfrm>
            <a:off x="949100" y="2306418"/>
            <a:ext cx="483466" cy="276999"/>
          </a:xfrm>
          <a:prstGeom prst="rect">
            <a:avLst/>
          </a:prstGeom>
          <a:noFill/>
        </p:spPr>
        <p:txBody>
          <a:bodyPr wrap="none" rtlCol="0">
            <a:spAutoFit/>
          </a:bodyPr>
          <a:lstStyle/>
          <a:p>
            <a:r>
              <a:rPr lang="en-US" sz="1200" dirty="0"/>
              <a:t>Vega</a:t>
            </a:r>
          </a:p>
        </p:txBody>
      </p:sp>
      <p:cxnSp>
        <p:nvCxnSpPr>
          <p:cNvPr id="121" name="Straight Arrow Connector 120">
            <a:extLst>
              <a:ext uri="{FF2B5EF4-FFF2-40B4-BE49-F238E27FC236}">
                <a16:creationId xmlns:a16="http://schemas.microsoft.com/office/drawing/2014/main" id="{4EE879EC-5F40-1640-AB2B-4B45A2A8E5A1}"/>
              </a:ext>
            </a:extLst>
          </p:cNvPr>
          <p:cNvCxnSpPr>
            <a:cxnSpLocks/>
          </p:cNvCxnSpPr>
          <p:nvPr/>
        </p:nvCxnSpPr>
        <p:spPr>
          <a:xfrm>
            <a:off x="2024322" y="2252914"/>
            <a:ext cx="29032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3" name="Straight Arrow Connector 122">
            <a:extLst>
              <a:ext uri="{FF2B5EF4-FFF2-40B4-BE49-F238E27FC236}">
                <a16:creationId xmlns:a16="http://schemas.microsoft.com/office/drawing/2014/main" id="{53A38E5A-6565-3B4D-B196-F5F80DDBAF4E}"/>
              </a:ext>
            </a:extLst>
          </p:cNvPr>
          <p:cNvCxnSpPr>
            <a:cxnSpLocks/>
          </p:cNvCxnSpPr>
          <p:nvPr/>
        </p:nvCxnSpPr>
        <p:spPr>
          <a:xfrm>
            <a:off x="2421646" y="2250457"/>
            <a:ext cx="29032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4" name="Straight Arrow Connector 123">
            <a:extLst>
              <a:ext uri="{FF2B5EF4-FFF2-40B4-BE49-F238E27FC236}">
                <a16:creationId xmlns:a16="http://schemas.microsoft.com/office/drawing/2014/main" id="{341C481E-7EFE-E941-8F1D-112C2D6D3E9F}"/>
              </a:ext>
            </a:extLst>
          </p:cNvPr>
          <p:cNvCxnSpPr>
            <a:cxnSpLocks/>
          </p:cNvCxnSpPr>
          <p:nvPr/>
        </p:nvCxnSpPr>
        <p:spPr>
          <a:xfrm>
            <a:off x="2024322" y="2473049"/>
            <a:ext cx="29032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5" name="Straight Arrow Connector 124">
            <a:extLst>
              <a:ext uri="{FF2B5EF4-FFF2-40B4-BE49-F238E27FC236}">
                <a16:creationId xmlns:a16="http://schemas.microsoft.com/office/drawing/2014/main" id="{26D76548-24B9-C542-8C3C-A4247286C26B}"/>
              </a:ext>
            </a:extLst>
          </p:cNvPr>
          <p:cNvCxnSpPr>
            <a:cxnSpLocks/>
          </p:cNvCxnSpPr>
          <p:nvPr/>
        </p:nvCxnSpPr>
        <p:spPr>
          <a:xfrm>
            <a:off x="2421646" y="2473049"/>
            <a:ext cx="29032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6" name="Straight Arrow Connector 125">
            <a:extLst>
              <a:ext uri="{FF2B5EF4-FFF2-40B4-BE49-F238E27FC236}">
                <a16:creationId xmlns:a16="http://schemas.microsoft.com/office/drawing/2014/main" id="{A42BDAEA-DB64-B846-9A33-EADB5B26F6DE}"/>
              </a:ext>
            </a:extLst>
          </p:cNvPr>
          <p:cNvCxnSpPr>
            <a:cxnSpLocks/>
          </p:cNvCxnSpPr>
          <p:nvPr/>
        </p:nvCxnSpPr>
        <p:spPr>
          <a:xfrm>
            <a:off x="2836508" y="2473049"/>
            <a:ext cx="29032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0" name="Straight Arrow Connector 129">
            <a:extLst>
              <a:ext uri="{FF2B5EF4-FFF2-40B4-BE49-F238E27FC236}">
                <a16:creationId xmlns:a16="http://schemas.microsoft.com/office/drawing/2014/main" id="{92A3CDDE-1464-5B4C-9E2B-F4A369BDC93E}"/>
              </a:ext>
            </a:extLst>
          </p:cNvPr>
          <p:cNvCxnSpPr>
            <a:cxnSpLocks/>
          </p:cNvCxnSpPr>
          <p:nvPr/>
        </p:nvCxnSpPr>
        <p:spPr>
          <a:xfrm>
            <a:off x="3234448" y="2250457"/>
            <a:ext cx="29032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1" name="Straight Arrow Connector 130">
            <a:extLst>
              <a:ext uri="{FF2B5EF4-FFF2-40B4-BE49-F238E27FC236}">
                <a16:creationId xmlns:a16="http://schemas.microsoft.com/office/drawing/2014/main" id="{E9546867-0078-874D-AC32-1AF1B1D75E66}"/>
              </a:ext>
            </a:extLst>
          </p:cNvPr>
          <p:cNvCxnSpPr>
            <a:cxnSpLocks/>
          </p:cNvCxnSpPr>
          <p:nvPr/>
        </p:nvCxnSpPr>
        <p:spPr>
          <a:xfrm>
            <a:off x="3649926" y="2250457"/>
            <a:ext cx="29032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3" name="Elbow Connector 132">
            <a:extLst>
              <a:ext uri="{FF2B5EF4-FFF2-40B4-BE49-F238E27FC236}">
                <a16:creationId xmlns:a16="http://schemas.microsoft.com/office/drawing/2014/main" id="{A259F279-3B9E-A742-BBA7-02C0FB17CFBE}"/>
              </a:ext>
            </a:extLst>
          </p:cNvPr>
          <p:cNvCxnSpPr>
            <a:cxnSpLocks/>
            <a:stCxn id="162" idx="2"/>
            <a:endCxn id="58" idx="2"/>
          </p:cNvCxnSpPr>
          <p:nvPr/>
        </p:nvCxnSpPr>
        <p:spPr>
          <a:xfrm rot="10800000" flipV="1">
            <a:off x="3533845" y="1825095"/>
            <a:ext cx="12700" cy="647954"/>
          </a:xfrm>
          <a:prstGeom prst="bentConnector3">
            <a:avLst>
              <a:gd name="adj1" fmla="val 180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5" name="Straight Arrow Connector 134">
            <a:extLst>
              <a:ext uri="{FF2B5EF4-FFF2-40B4-BE49-F238E27FC236}">
                <a16:creationId xmlns:a16="http://schemas.microsoft.com/office/drawing/2014/main" id="{0147A788-42D7-BA47-B82A-0FA9CD9E3025}"/>
              </a:ext>
            </a:extLst>
          </p:cNvPr>
          <p:cNvCxnSpPr>
            <a:cxnSpLocks/>
          </p:cNvCxnSpPr>
          <p:nvPr/>
        </p:nvCxnSpPr>
        <p:spPr>
          <a:xfrm>
            <a:off x="3653549" y="2473049"/>
            <a:ext cx="29032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8" name="Straight Arrow Connector 137">
            <a:extLst>
              <a:ext uri="{FF2B5EF4-FFF2-40B4-BE49-F238E27FC236}">
                <a16:creationId xmlns:a16="http://schemas.microsoft.com/office/drawing/2014/main" id="{EA773A4C-8315-4F43-8472-F65523510866}"/>
              </a:ext>
            </a:extLst>
          </p:cNvPr>
          <p:cNvCxnSpPr>
            <a:cxnSpLocks/>
          </p:cNvCxnSpPr>
          <p:nvPr/>
        </p:nvCxnSpPr>
        <p:spPr>
          <a:xfrm>
            <a:off x="4056327" y="2482298"/>
            <a:ext cx="29032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9" name="Straight Arrow Connector 138">
            <a:extLst>
              <a:ext uri="{FF2B5EF4-FFF2-40B4-BE49-F238E27FC236}">
                <a16:creationId xmlns:a16="http://schemas.microsoft.com/office/drawing/2014/main" id="{F1E5BFA3-27C8-B246-BAE1-2DAF29ABF465}"/>
              </a:ext>
            </a:extLst>
          </p:cNvPr>
          <p:cNvCxnSpPr>
            <a:cxnSpLocks/>
          </p:cNvCxnSpPr>
          <p:nvPr/>
        </p:nvCxnSpPr>
        <p:spPr>
          <a:xfrm>
            <a:off x="4462728" y="2473049"/>
            <a:ext cx="29032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1" name="Straight Arrow Connector 140">
            <a:extLst>
              <a:ext uri="{FF2B5EF4-FFF2-40B4-BE49-F238E27FC236}">
                <a16:creationId xmlns:a16="http://schemas.microsoft.com/office/drawing/2014/main" id="{A7438124-7314-DE45-B1B6-BA4B1C9A054A}"/>
              </a:ext>
            </a:extLst>
          </p:cNvPr>
          <p:cNvCxnSpPr>
            <a:cxnSpLocks/>
          </p:cNvCxnSpPr>
          <p:nvPr/>
        </p:nvCxnSpPr>
        <p:spPr>
          <a:xfrm>
            <a:off x="4453651" y="2250457"/>
            <a:ext cx="29032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2" name="Straight Arrow Connector 141">
            <a:extLst>
              <a:ext uri="{FF2B5EF4-FFF2-40B4-BE49-F238E27FC236}">
                <a16:creationId xmlns:a16="http://schemas.microsoft.com/office/drawing/2014/main" id="{F0376A03-E0BC-6645-8CB6-C6B7CB71B9DE}"/>
              </a:ext>
            </a:extLst>
          </p:cNvPr>
          <p:cNvCxnSpPr>
            <a:cxnSpLocks/>
          </p:cNvCxnSpPr>
          <p:nvPr/>
        </p:nvCxnSpPr>
        <p:spPr>
          <a:xfrm>
            <a:off x="4869129" y="2250457"/>
            <a:ext cx="29032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4" name="Straight Arrow Connector 143">
            <a:extLst>
              <a:ext uri="{FF2B5EF4-FFF2-40B4-BE49-F238E27FC236}">
                <a16:creationId xmlns:a16="http://schemas.microsoft.com/office/drawing/2014/main" id="{A7BE9BD1-0A7B-4A42-BD7C-C79AAF07507B}"/>
              </a:ext>
            </a:extLst>
          </p:cNvPr>
          <p:cNvCxnSpPr>
            <a:cxnSpLocks/>
          </p:cNvCxnSpPr>
          <p:nvPr/>
        </p:nvCxnSpPr>
        <p:spPr>
          <a:xfrm>
            <a:off x="5672854" y="2250457"/>
            <a:ext cx="29032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5" name="Straight Arrow Connector 144">
            <a:extLst>
              <a:ext uri="{FF2B5EF4-FFF2-40B4-BE49-F238E27FC236}">
                <a16:creationId xmlns:a16="http://schemas.microsoft.com/office/drawing/2014/main" id="{E16654FC-6C9D-8B46-993F-5672C7D9C8CB}"/>
              </a:ext>
            </a:extLst>
          </p:cNvPr>
          <p:cNvCxnSpPr>
            <a:cxnSpLocks/>
          </p:cNvCxnSpPr>
          <p:nvPr/>
        </p:nvCxnSpPr>
        <p:spPr>
          <a:xfrm>
            <a:off x="6088332" y="2250457"/>
            <a:ext cx="29032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7" name="Straight Arrow Connector 146">
            <a:extLst>
              <a:ext uri="{FF2B5EF4-FFF2-40B4-BE49-F238E27FC236}">
                <a16:creationId xmlns:a16="http://schemas.microsoft.com/office/drawing/2014/main" id="{893D73B0-6DCE-DE41-BF30-9EA85403FBB5}"/>
              </a:ext>
            </a:extLst>
          </p:cNvPr>
          <p:cNvCxnSpPr>
            <a:cxnSpLocks/>
          </p:cNvCxnSpPr>
          <p:nvPr/>
        </p:nvCxnSpPr>
        <p:spPr>
          <a:xfrm>
            <a:off x="6892057" y="2252267"/>
            <a:ext cx="29032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8" name="Straight Arrow Connector 147">
            <a:extLst>
              <a:ext uri="{FF2B5EF4-FFF2-40B4-BE49-F238E27FC236}">
                <a16:creationId xmlns:a16="http://schemas.microsoft.com/office/drawing/2014/main" id="{D33135E3-AF92-2A44-B9CB-9F512CA56B8F}"/>
              </a:ext>
            </a:extLst>
          </p:cNvPr>
          <p:cNvCxnSpPr>
            <a:cxnSpLocks/>
          </p:cNvCxnSpPr>
          <p:nvPr/>
        </p:nvCxnSpPr>
        <p:spPr>
          <a:xfrm>
            <a:off x="7307535" y="2252267"/>
            <a:ext cx="29032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9" name="Elbow Connector 148">
            <a:extLst>
              <a:ext uri="{FF2B5EF4-FFF2-40B4-BE49-F238E27FC236}">
                <a16:creationId xmlns:a16="http://schemas.microsoft.com/office/drawing/2014/main" id="{AEB15CD4-FE8D-6C45-A00E-A477628393D4}"/>
              </a:ext>
            </a:extLst>
          </p:cNvPr>
          <p:cNvCxnSpPr>
            <a:cxnSpLocks/>
            <a:stCxn id="166" idx="2"/>
            <a:endCxn id="62" idx="2"/>
          </p:cNvCxnSpPr>
          <p:nvPr/>
        </p:nvCxnSpPr>
        <p:spPr>
          <a:xfrm rot="10800000" flipV="1">
            <a:off x="5159449" y="1825095"/>
            <a:ext cx="12700" cy="647954"/>
          </a:xfrm>
          <a:prstGeom prst="bentConnector3">
            <a:avLst>
              <a:gd name="adj1" fmla="val 180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0" name="Straight Arrow Connector 149">
            <a:extLst>
              <a:ext uri="{FF2B5EF4-FFF2-40B4-BE49-F238E27FC236}">
                <a16:creationId xmlns:a16="http://schemas.microsoft.com/office/drawing/2014/main" id="{6381672A-BABC-A64B-ADFC-9EC5F7C492E4}"/>
              </a:ext>
            </a:extLst>
          </p:cNvPr>
          <p:cNvCxnSpPr>
            <a:cxnSpLocks/>
          </p:cNvCxnSpPr>
          <p:nvPr/>
        </p:nvCxnSpPr>
        <p:spPr>
          <a:xfrm>
            <a:off x="5279057" y="2473049"/>
            <a:ext cx="29032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1" name="Straight Arrow Connector 150">
            <a:extLst>
              <a:ext uri="{FF2B5EF4-FFF2-40B4-BE49-F238E27FC236}">
                <a16:creationId xmlns:a16="http://schemas.microsoft.com/office/drawing/2014/main" id="{C1142EBF-8C83-A74B-BF84-4E5831632761}"/>
              </a:ext>
            </a:extLst>
          </p:cNvPr>
          <p:cNvCxnSpPr>
            <a:cxnSpLocks/>
          </p:cNvCxnSpPr>
          <p:nvPr/>
        </p:nvCxnSpPr>
        <p:spPr>
          <a:xfrm>
            <a:off x="5681835" y="2482298"/>
            <a:ext cx="29032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2" name="Straight Arrow Connector 151">
            <a:extLst>
              <a:ext uri="{FF2B5EF4-FFF2-40B4-BE49-F238E27FC236}">
                <a16:creationId xmlns:a16="http://schemas.microsoft.com/office/drawing/2014/main" id="{F5720ED0-7944-D148-98C1-6E17CF874181}"/>
              </a:ext>
            </a:extLst>
          </p:cNvPr>
          <p:cNvCxnSpPr>
            <a:cxnSpLocks/>
          </p:cNvCxnSpPr>
          <p:nvPr/>
        </p:nvCxnSpPr>
        <p:spPr>
          <a:xfrm>
            <a:off x="6088236" y="2473049"/>
            <a:ext cx="29032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4" name="Straight Arrow Connector 153">
            <a:extLst>
              <a:ext uri="{FF2B5EF4-FFF2-40B4-BE49-F238E27FC236}">
                <a16:creationId xmlns:a16="http://schemas.microsoft.com/office/drawing/2014/main" id="{B42CF263-D1B5-1B44-9439-F2B52D003D08}"/>
              </a:ext>
            </a:extLst>
          </p:cNvPr>
          <p:cNvCxnSpPr>
            <a:cxnSpLocks/>
          </p:cNvCxnSpPr>
          <p:nvPr/>
        </p:nvCxnSpPr>
        <p:spPr>
          <a:xfrm>
            <a:off x="6905340" y="2469434"/>
            <a:ext cx="29032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5" name="Straight Arrow Connector 154">
            <a:extLst>
              <a:ext uri="{FF2B5EF4-FFF2-40B4-BE49-F238E27FC236}">
                <a16:creationId xmlns:a16="http://schemas.microsoft.com/office/drawing/2014/main" id="{07A6570F-8FFD-A442-9C25-5178703A4804}"/>
              </a:ext>
            </a:extLst>
          </p:cNvPr>
          <p:cNvCxnSpPr>
            <a:cxnSpLocks/>
          </p:cNvCxnSpPr>
          <p:nvPr/>
        </p:nvCxnSpPr>
        <p:spPr>
          <a:xfrm>
            <a:off x="7308118" y="2478683"/>
            <a:ext cx="29032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6" name="Straight Arrow Connector 155">
            <a:extLst>
              <a:ext uri="{FF2B5EF4-FFF2-40B4-BE49-F238E27FC236}">
                <a16:creationId xmlns:a16="http://schemas.microsoft.com/office/drawing/2014/main" id="{87A71C7A-1B51-9546-8204-0E5AEA8FDB46}"/>
              </a:ext>
            </a:extLst>
          </p:cNvPr>
          <p:cNvCxnSpPr>
            <a:cxnSpLocks/>
          </p:cNvCxnSpPr>
          <p:nvPr/>
        </p:nvCxnSpPr>
        <p:spPr>
          <a:xfrm>
            <a:off x="7714519" y="2469434"/>
            <a:ext cx="29032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7" name="TextBox 156">
            <a:extLst>
              <a:ext uri="{FF2B5EF4-FFF2-40B4-BE49-F238E27FC236}">
                <a16:creationId xmlns:a16="http://schemas.microsoft.com/office/drawing/2014/main" id="{F2A86E9B-E7E0-4D4C-8A1B-62C76DE18D23}"/>
              </a:ext>
            </a:extLst>
          </p:cNvPr>
          <p:cNvSpPr txBox="1"/>
          <p:nvPr/>
        </p:nvSpPr>
        <p:spPr>
          <a:xfrm>
            <a:off x="949100" y="3254187"/>
            <a:ext cx="10515600" cy="3416320"/>
          </a:xfrm>
          <a:prstGeom prst="rect">
            <a:avLst/>
          </a:prstGeom>
          <a:noFill/>
        </p:spPr>
        <p:txBody>
          <a:bodyPr wrap="square" rtlCol="0">
            <a:spAutoFit/>
          </a:bodyPr>
          <a:lstStyle/>
          <a:p>
            <a:r>
              <a:rPr lang="en-US" sz="1200" dirty="0"/>
              <a:t>The above diagram depicts the relationship between time, markets, calculation type (e.g., PV, Delta..) and calculation contexts</a:t>
            </a:r>
          </a:p>
          <a:p>
            <a:r>
              <a:rPr lang="en-US" sz="1200" b="1" dirty="0"/>
              <a:t>Markets:</a:t>
            </a:r>
            <a:endParaRPr lang="en-US" sz="1200" dirty="0"/>
          </a:p>
          <a:p>
            <a:r>
              <a:rPr lang="en-US" sz="1200" dirty="0"/>
              <a:t>A market (M</a:t>
            </a:r>
            <a:r>
              <a:rPr lang="en-US" sz="1200" i="1" dirty="0"/>
              <a:t>i</a:t>
            </a:r>
            <a:r>
              <a:rPr lang="en-US" sz="1200" dirty="0"/>
              <a:t>) is created periodically, the period is configurable and is defined for each ’trading desk’.  When a new market is created, a set of calculation types are triggered.  Which calculation types are calculated is defined by an association of calculation type to market periodicity.  In the diagram above calculation types PV and Delta are calculated on every new market (shown by correspondence in </a:t>
            </a:r>
            <a:r>
              <a:rPr lang="en-US" sz="1200" dirty="0" err="1"/>
              <a:t>colour</a:t>
            </a:r>
            <a:r>
              <a:rPr lang="en-US" sz="1200" dirty="0"/>
              <a:t> of the market and the market of the type).  Gamma is calculated on every fourth market and Vega on every fifth market.</a:t>
            </a:r>
          </a:p>
          <a:p>
            <a:endParaRPr lang="en-US" sz="1200" dirty="0"/>
          </a:p>
          <a:p>
            <a:r>
              <a:rPr lang="en-US" sz="1200" b="1" dirty="0"/>
              <a:t>Calculation Context:</a:t>
            </a:r>
            <a:endParaRPr lang="en-US" sz="1200" dirty="0"/>
          </a:p>
          <a:p>
            <a:r>
              <a:rPr lang="en-US" sz="1200" dirty="0"/>
              <a:t>At any period in time the Calculation Context is the set of markets needed to calculate the calculation types.  Given that each calculation type may have a different market periodicity, it is important to retain the current market needed to calculate a particular calculation type.  The calculation context can be used to determine how to calculate each calculation type for a new trade that arrives in between market changes.</a:t>
            </a:r>
          </a:p>
          <a:p>
            <a:endParaRPr lang="en-US" sz="1200" dirty="0"/>
          </a:p>
          <a:p>
            <a:r>
              <a:rPr lang="en-US" sz="1200" b="1" dirty="0"/>
              <a:t>Trade Population and Trade Activity:</a:t>
            </a:r>
          </a:p>
          <a:p>
            <a:r>
              <a:rPr lang="en-US" sz="1200" dirty="0"/>
              <a:t>The above describes the simple case of calculating any calculation type for a fixed set of trades (trade population).  However in practice trades are being added, removed and modified between the market periods (e.g., a new trade is added to the trade population between 01:00 and 01:15).  In this case the Calculation Context is used to determine which market is used for calculation type.  Given the trade arrived after 01:00 then CC5 is used.  The PV and Delta for the trade are calculated using market M5, Gamma using market M4 and Vega using market M5.  If a new trade arrives after 01:45 but before 02:00 the CC8 is used.  PV and Delta are calculated using M8, Gamma using M7 and Vega using M5.</a:t>
            </a:r>
          </a:p>
        </p:txBody>
      </p:sp>
      <p:sp>
        <p:nvSpPr>
          <p:cNvPr id="158" name="Oval 157">
            <a:extLst>
              <a:ext uri="{FF2B5EF4-FFF2-40B4-BE49-F238E27FC236}">
                <a16:creationId xmlns:a16="http://schemas.microsoft.com/office/drawing/2014/main" id="{D6CB73CA-E798-0D4D-814A-2F0AD2155862}"/>
              </a:ext>
            </a:extLst>
          </p:cNvPr>
          <p:cNvSpPr/>
          <p:nvPr/>
        </p:nvSpPr>
        <p:spPr>
          <a:xfrm>
            <a:off x="1908241" y="1771593"/>
            <a:ext cx="107004" cy="107004"/>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Oval 158">
            <a:extLst>
              <a:ext uri="{FF2B5EF4-FFF2-40B4-BE49-F238E27FC236}">
                <a16:creationId xmlns:a16="http://schemas.microsoft.com/office/drawing/2014/main" id="{97C38D7F-F76E-8D40-A727-1AFE3F35637E}"/>
              </a:ext>
            </a:extLst>
          </p:cNvPr>
          <p:cNvSpPr/>
          <p:nvPr/>
        </p:nvSpPr>
        <p:spPr>
          <a:xfrm>
            <a:off x="2314642" y="1771593"/>
            <a:ext cx="107004" cy="107004"/>
          </a:xfrm>
          <a:prstGeom prst="ellipse">
            <a:avLst/>
          </a:prstGeom>
          <a:solidFill>
            <a:srgbClr val="00549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Oval 159">
            <a:extLst>
              <a:ext uri="{FF2B5EF4-FFF2-40B4-BE49-F238E27FC236}">
                <a16:creationId xmlns:a16="http://schemas.microsoft.com/office/drawing/2014/main" id="{59412EBD-CC14-7849-BE2C-C479F5B25CF6}"/>
              </a:ext>
            </a:extLst>
          </p:cNvPr>
          <p:cNvSpPr/>
          <p:nvPr/>
        </p:nvSpPr>
        <p:spPr>
          <a:xfrm>
            <a:off x="2721043" y="1771593"/>
            <a:ext cx="107004" cy="107004"/>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Oval 160">
            <a:extLst>
              <a:ext uri="{FF2B5EF4-FFF2-40B4-BE49-F238E27FC236}">
                <a16:creationId xmlns:a16="http://schemas.microsoft.com/office/drawing/2014/main" id="{9516F851-9F6B-5943-8727-CEF2845A5B84}"/>
              </a:ext>
            </a:extLst>
          </p:cNvPr>
          <p:cNvSpPr/>
          <p:nvPr/>
        </p:nvSpPr>
        <p:spPr>
          <a:xfrm>
            <a:off x="3127444" y="1771593"/>
            <a:ext cx="107004" cy="107004"/>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Oval 161">
            <a:extLst>
              <a:ext uri="{FF2B5EF4-FFF2-40B4-BE49-F238E27FC236}">
                <a16:creationId xmlns:a16="http://schemas.microsoft.com/office/drawing/2014/main" id="{4AB88202-0777-5A43-B545-194B2E54F373}"/>
              </a:ext>
            </a:extLst>
          </p:cNvPr>
          <p:cNvSpPr/>
          <p:nvPr/>
        </p:nvSpPr>
        <p:spPr>
          <a:xfrm>
            <a:off x="3533845" y="1771593"/>
            <a:ext cx="107004" cy="107004"/>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Oval 162">
            <a:extLst>
              <a:ext uri="{FF2B5EF4-FFF2-40B4-BE49-F238E27FC236}">
                <a16:creationId xmlns:a16="http://schemas.microsoft.com/office/drawing/2014/main" id="{B126C9D3-38C2-EA45-B9A5-39A731DE4EEF}"/>
              </a:ext>
            </a:extLst>
          </p:cNvPr>
          <p:cNvSpPr/>
          <p:nvPr/>
        </p:nvSpPr>
        <p:spPr>
          <a:xfrm>
            <a:off x="3940246" y="1771593"/>
            <a:ext cx="107004" cy="107004"/>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Oval 163">
            <a:extLst>
              <a:ext uri="{FF2B5EF4-FFF2-40B4-BE49-F238E27FC236}">
                <a16:creationId xmlns:a16="http://schemas.microsoft.com/office/drawing/2014/main" id="{5586A89D-FFFD-3C4D-8138-A07DE15FE37E}"/>
              </a:ext>
            </a:extLst>
          </p:cNvPr>
          <p:cNvSpPr/>
          <p:nvPr/>
        </p:nvSpPr>
        <p:spPr>
          <a:xfrm>
            <a:off x="4346647" y="1771593"/>
            <a:ext cx="107004" cy="107004"/>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5" name="Oval 164">
            <a:extLst>
              <a:ext uri="{FF2B5EF4-FFF2-40B4-BE49-F238E27FC236}">
                <a16:creationId xmlns:a16="http://schemas.microsoft.com/office/drawing/2014/main" id="{5EFE038A-1306-FD45-BB6A-FBE9D4950241}"/>
              </a:ext>
            </a:extLst>
          </p:cNvPr>
          <p:cNvSpPr/>
          <p:nvPr/>
        </p:nvSpPr>
        <p:spPr>
          <a:xfrm>
            <a:off x="4753048" y="1771593"/>
            <a:ext cx="107004" cy="107004"/>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 name="Oval 165">
            <a:extLst>
              <a:ext uri="{FF2B5EF4-FFF2-40B4-BE49-F238E27FC236}">
                <a16:creationId xmlns:a16="http://schemas.microsoft.com/office/drawing/2014/main" id="{0367256B-E3DB-4D4F-B1D9-8F6FECCD0F2C}"/>
              </a:ext>
            </a:extLst>
          </p:cNvPr>
          <p:cNvSpPr/>
          <p:nvPr/>
        </p:nvSpPr>
        <p:spPr>
          <a:xfrm>
            <a:off x="5159449" y="1771593"/>
            <a:ext cx="107004" cy="107004"/>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7" name="Oval 166">
            <a:extLst>
              <a:ext uri="{FF2B5EF4-FFF2-40B4-BE49-F238E27FC236}">
                <a16:creationId xmlns:a16="http://schemas.microsoft.com/office/drawing/2014/main" id="{68BB24F6-6786-8547-9E3B-28C5AEBDA52E}"/>
              </a:ext>
            </a:extLst>
          </p:cNvPr>
          <p:cNvSpPr/>
          <p:nvPr/>
        </p:nvSpPr>
        <p:spPr>
          <a:xfrm>
            <a:off x="5565850" y="1771593"/>
            <a:ext cx="107004" cy="107004"/>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Oval 167">
            <a:extLst>
              <a:ext uri="{FF2B5EF4-FFF2-40B4-BE49-F238E27FC236}">
                <a16:creationId xmlns:a16="http://schemas.microsoft.com/office/drawing/2014/main" id="{C5EB1CC2-A7CD-B644-8F57-A8C44B710C98}"/>
              </a:ext>
            </a:extLst>
          </p:cNvPr>
          <p:cNvSpPr/>
          <p:nvPr/>
        </p:nvSpPr>
        <p:spPr>
          <a:xfrm>
            <a:off x="5972251" y="1771593"/>
            <a:ext cx="107004" cy="107004"/>
          </a:xfrm>
          <a:prstGeom prst="ellipse">
            <a:avLst/>
          </a:prstGeom>
          <a:solidFill>
            <a:srgbClr val="FF7E7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Oval 168">
            <a:extLst>
              <a:ext uri="{FF2B5EF4-FFF2-40B4-BE49-F238E27FC236}">
                <a16:creationId xmlns:a16="http://schemas.microsoft.com/office/drawing/2014/main" id="{B35C7207-8148-F341-AEA0-F2996E4E59C3}"/>
              </a:ext>
            </a:extLst>
          </p:cNvPr>
          <p:cNvSpPr/>
          <p:nvPr/>
        </p:nvSpPr>
        <p:spPr>
          <a:xfrm>
            <a:off x="6378652" y="1771593"/>
            <a:ext cx="107004" cy="107004"/>
          </a:xfrm>
          <a:prstGeom prst="ellipse">
            <a:avLst/>
          </a:prstGeom>
          <a:solidFill>
            <a:srgbClr val="FFD57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Oval 169">
            <a:extLst>
              <a:ext uri="{FF2B5EF4-FFF2-40B4-BE49-F238E27FC236}">
                <a16:creationId xmlns:a16="http://schemas.microsoft.com/office/drawing/2014/main" id="{9D627EB4-EA54-AD44-981D-7A3FEDB256DC}"/>
              </a:ext>
            </a:extLst>
          </p:cNvPr>
          <p:cNvSpPr/>
          <p:nvPr/>
        </p:nvSpPr>
        <p:spPr>
          <a:xfrm>
            <a:off x="6785053" y="1771593"/>
            <a:ext cx="107004" cy="107004"/>
          </a:xfrm>
          <a:prstGeom prst="ellipse">
            <a:avLst/>
          </a:prstGeom>
          <a:solidFill>
            <a:srgbClr val="FFFD7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1" name="Oval 170">
            <a:extLst>
              <a:ext uri="{FF2B5EF4-FFF2-40B4-BE49-F238E27FC236}">
                <a16:creationId xmlns:a16="http://schemas.microsoft.com/office/drawing/2014/main" id="{6122183D-BF75-F046-BD0E-3D6D1CBBC47C}"/>
              </a:ext>
            </a:extLst>
          </p:cNvPr>
          <p:cNvSpPr/>
          <p:nvPr/>
        </p:nvSpPr>
        <p:spPr>
          <a:xfrm>
            <a:off x="7191454" y="1771593"/>
            <a:ext cx="107004" cy="107004"/>
          </a:xfrm>
          <a:prstGeom prst="ellipse">
            <a:avLst/>
          </a:prstGeom>
          <a:solidFill>
            <a:srgbClr val="D5FC7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2" name="Oval 171">
            <a:extLst>
              <a:ext uri="{FF2B5EF4-FFF2-40B4-BE49-F238E27FC236}">
                <a16:creationId xmlns:a16="http://schemas.microsoft.com/office/drawing/2014/main" id="{01584000-5C71-CF47-BF38-DE5027F896F8}"/>
              </a:ext>
            </a:extLst>
          </p:cNvPr>
          <p:cNvSpPr/>
          <p:nvPr/>
        </p:nvSpPr>
        <p:spPr>
          <a:xfrm>
            <a:off x="7597855" y="1771593"/>
            <a:ext cx="107004" cy="107004"/>
          </a:xfrm>
          <a:prstGeom prst="ellipse">
            <a:avLst/>
          </a:prstGeom>
          <a:solidFill>
            <a:srgbClr val="73FB7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Oval 172">
            <a:extLst>
              <a:ext uri="{FF2B5EF4-FFF2-40B4-BE49-F238E27FC236}">
                <a16:creationId xmlns:a16="http://schemas.microsoft.com/office/drawing/2014/main" id="{E93E4AB3-8BDE-FD48-AB93-6EF8D50D29DB}"/>
              </a:ext>
            </a:extLst>
          </p:cNvPr>
          <p:cNvSpPr/>
          <p:nvPr/>
        </p:nvSpPr>
        <p:spPr>
          <a:xfrm>
            <a:off x="8004256" y="1771593"/>
            <a:ext cx="107004" cy="107004"/>
          </a:xfrm>
          <a:prstGeom prst="ellipse">
            <a:avLst/>
          </a:prstGeom>
          <a:solidFill>
            <a:srgbClr val="73FE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 name="Oval 173">
            <a:extLst>
              <a:ext uri="{FF2B5EF4-FFF2-40B4-BE49-F238E27FC236}">
                <a16:creationId xmlns:a16="http://schemas.microsoft.com/office/drawing/2014/main" id="{4B8F5807-6D01-574F-BC4F-4460CF310BFA}"/>
              </a:ext>
            </a:extLst>
          </p:cNvPr>
          <p:cNvSpPr/>
          <p:nvPr/>
        </p:nvSpPr>
        <p:spPr>
          <a:xfrm>
            <a:off x="8410657" y="1771593"/>
            <a:ext cx="107004" cy="107004"/>
          </a:xfrm>
          <a:prstGeom prst="ellipse">
            <a:avLst/>
          </a:prstGeom>
          <a:solidFill>
            <a:srgbClr val="FF85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6" name="Straight Arrow Connector 175">
            <a:extLst>
              <a:ext uri="{FF2B5EF4-FFF2-40B4-BE49-F238E27FC236}">
                <a16:creationId xmlns:a16="http://schemas.microsoft.com/office/drawing/2014/main" id="{46202333-49A7-4647-9253-6C8C040E7962}"/>
              </a:ext>
            </a:extLst>
          </p:cNvPr>
          <p:cNvCxnSpPr>
            <a:cxnSpLocks/>
          </p:cNvCxnSpPr>
          <p:nvPr/>
        </p:nvCxnSpPr>
        <p:spPr>
          <a:xfrm>
            <a:off x="1955396" y="1878597"/>
            <a:ext cx="0" cy="11312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1" name="TextBox 180">
            <a:extLst>
              <a:ext uri="{FF2B5EF4-FFF2-40B4-BE49-F238E27FC236}">
                <a16:creationId xmlns:a16="http://schemas.microsoft.com/office/drawing/2014/main" id="{746CAB5E-5E43-D046-9469-48C4192C5103}"/>
              </a:ext>
            </a:extLst>
          </p:cNvPr>
          <p:cNvSpPr txBox="1"/>
          <p:nvPr/>
        </p:nvSpPr>
        <p:spPr>
          <a:xfrm>
            <a:off x="4203217" y="1480837"/>
            <a:ext cx="394660" cy="276999"/>
          </a:xfrm>
          <a:prstGeom prst="rect">
            <a:avLst/>
          </a:prstGeom>
          <a:noFill/>
        </p:spPr>
        <p:txBody>
          <a:bodyPr wrap="none" rtlCol="0">
            <a:spAutoFit/>
          </a:bodyPr>
          <a:lstStyle/>
          <a:p>
            <a:r>
              <a:rPr lang="en-US" sz="1200" dirty="0"/>
              <a:t>M7</a:t>
            </a:r>
          </a:p>
        </p:txBody>
      </p:sp>
      <p:sp>
        <p:nvSpPr>
          <p:cNvPr id="182" name="TextBox 181">
            <a:extLst>
              <a:ext uri="{FF2B5EF4-FFF2-40B4-BE49-F238E27FC236}">
                <a16:creationId xmlns:a16="http://schemas.microsoft.com/office/drawing/2014/main" id="{8B52E614-8346-044D-84E2-E98E6B1DD72E}"/>
              </a:ext>
            </a:extLst>
          </p:cNvPr>
          <p:cNvSpPr txBox="1"/>
          <p:nvPr/>
        </p:nvSpPr>
        <p:spPr>
          <a:xfrm>
            <a:off x="4184753" y="2631555"/>
            <a:ext cx="426720" cy="276999"/>
          </a:xfrm>
          <a:prstGeom prst="rect">
            <a:avLst/>
          </a:prstGeom>
          <a:noFill/>
        </p:spPr>
        <p:txBody>
          <a:bodyPr wrap="none" rtlCol="0">
            <a:spAutoFit/>
          </a:bodyPr>
          <a:lstStyle/>
          <a:p>
            <a:r>
              <a:rPr lang="en-US" sz="1200" dirty="0"/>
              <a:t>CC7</a:t>
            </a:r>
          </a:p>
        </p:txBody>
      </p:sp>
      <p:sp>
        <p:nvSpPr>
          <p:cNvPr id="183" name="TextBox 182">
            <a:extLst>
              <a:ext uri="{FF2B5EF4-FFF2-40B4-BE49-F238E27FC236}">
                <a16:creationId xmlns:a16="http://schemas.microsoft.com/office/drawing/2014/main" id="{3A1C5738-8AE4-A542-96ED-4E603D6B693A}"/>
              </a:ext>
            </a:extLst>
          </p:cNvPr>
          <p:cNvSpPr txBox="1"/>
          <p:nvPr/>
        </p:nvSpPr>
        <p:spPr>
          <a:xfrm>
            <a:off x="4186383" y="1197503"/>
            <a:ext cx="445956" cy="230832"/>
          </a:xfrm>
          <a:prstGeom prst="rect">
            <a:avLst/>
          </a:prstGeom>
          <a:noFill/>
        </p:spPr>
        <p:txBody>
          <a:bodyPr wrap="none" rtlCol="0">
            <a:spAutoFit/>
          </a:bodyPr>
          <a:lstStyle/>
          <a:p>
            <a:r>
              <a:rPr lang="en-US" sz="900" dirty="0"/>
              <a:t>01:30</a:t>
            </a:r>
          </a:p>
        </p:txBody>
      </p:sp>
      <p:sp>
        <p:nvSpPr>
          <p:cNvPr id="184" name="TextBox 183">
            <a:extLst>
              <a:ext uri="{FF2B5EF4-FFF2-40B4-BE49-F238E27FC236}">
                <a16:creationId xmlns:a16="http://schemas.microsoft.com/office/drawing/2014/main" id="{14E06AE6-E938-2D48-9B6A-E0FA1469B102}"/>
              </a:ext>
            </a:extLst>
          </p:cNvPr>
          <p:cNvSpPr txBox="1"/>
          <p:nvPr/>
        </p:nvSpPr>
        <p:spPr>
          <a:xfrm>
            <a:off x="4602039" y="1474198"/>
            <a:ext cx="394660" cy="276999"/>
          </a:xfrm>
          <a:prstGeom prst="rect">
            <a:avLst/>
          </a:prstGeom>
          <a:noFill/>
        </p:spPr>
        <p:txBody>
          <a:bodyPr wrap="none" rtlCol="0">
            <a:spAutoFit/>
          </a:bodyPr>
          <a:lstStyle/>
          <a:p>
            <a:r>
              <a:rPr lang="en-US" sz="1200" dirty="0"/>
              <a:t>M8</a:t>
            </a:r>
          </a:p>
        </p:txBody>
      </p:sp>
      <p:sp>
        <p:nvSpPr>
          <p:cNvPr id="185" name="TextBox 184">
            <a:extLst>
              <a:ext uri="{FF2B5EF4-FFF2-40B4-BE49-F238E27FC236}">
                <a16:creationId xmlns:a16="http://schemas.microsoft.com/office/drawing/2014/main" id="{CC3A5B25-FF82-7844-BD5F-5AC29C18D04B}"/>
              </a:ext>
            </a:extLst>
          </p:cNvPr>
          <p:cNvSpPr txBox="1"/>
          <p:nvPr/>
        </p:nvSpPr>
        <p:spPr>
          <a:xfrm>
            <a:off x="4583575" y="2624916"/>
            <a:ext cx="426720" cy="276999"/>
          </a:xfrm>
          <a:prstGeom prst="rect">
            <a:avLst/>
          </a:prstGeom>
          <a:noFill/>
        </p:spPr>
        <p:txBody>
          <a:bodyPr wrap="none" rtlCol="0">
            <a:spAutoFit/>
          </a:bodyPr>
          <a:lstStyle/>
          <a:p>
            <a:r>
              <a:rPr lang="en-US" sz="1200" dirty="0"/>
              <a:t>CC8</a:t>
            </a:r>
          </a:p>
        </p:txBody>
      </p:sp>
      <p:sp>
        <p:nvSpPr>
          <p:cNvPr id="186" name="TextBox 185">
            <a:extLst>
              <a:ext uri="{FF2B5EF4-FFF2-40B4-BE49-F238E27FC236}">
                <a16:creationId xmlns:a16="http://schemas.microsoft.com/office/drawing/2014/main" id="{F78FC58B-1409-914B-A0FE-3D812A46DBA7}"/>
              </a:ext>
            </a:extLst>
          </p:cNvPr>
          <p:cNvSpPr txBox="1"/>
          <p:nvPr/>
        </p:nvSpPr>
        <p:spPr>
          <a:xfrm>
            <a:off x="4585205" y="1190864"/>
            <a:ext cx="445956" cy="230832"/>
          </a:xfrm>
          <a:prstGeom prst="rect">
            <a:avLst/>
          </a:prstGeom>
          <a:noFill/>
        </p:spPr>
        <p:txBody>
          <a:bodyPr wrap="none" rtlCol="0">
            <a:spAutoFit/>
          </a:bodyPr>
          <a:lstStyle/>
          <a:p>
            <a:r>
              <a:rPr lang="en-US" sz="900" dirty="0"/>
              <a:t>01:45</a:t>
            </a:r>
          </a:p>
        </p:txBody>
      </p:sp>
      <p:cxnSp>
        <p:nvCxnSpPr>
          <p:cNvPr id="188" name="Elbow Connector 187">
            <a:extLst>
              <a:ext uri="{FF2B5EF4-FFF2-40B4-BE49-F238E27FC236}">
                <a16:creationId xmlns:a16="http://schemas.microsoft.com/office/drawing/2014/main" id="{6E7F904D-C108-E143-B375-018590E5ED79}"/>
              </a:ext>
            </a:extLst>
          </p:cNvPr>
          <p:cNvCxnSpPr>
            <a:cxnSpLocks/>
            <a:stCxn id="158" idx="2"/>
            <a:endCxn id="54" idx="2"/>
          </p:cNvCxnSpPr>
          <p:nvPr/>
        </p:nvCxnSpPr>
        <p:spPr>
          <a:xfrm rot="10800000" flipV="1">
            <a:off x="1908241" y="1825095"/>
            <a:ext cx="12700" cy="647954"/>
          </a:xfrm>
          <a:prstGeom prst="bentConnector3">
            <a:avLst>
              <a:gd name="adj1" fmla="val 180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1" name="Elbow Connector 190">
            <a:extLst>
              <a:ext uri="{FF2B5EF4-FFF2-40B4-BE49-F238E27FC236}">
                <a16:creationId xmlns:a16="http://schemas.microsoft.com/office/drawing/2014/main" id="{D15AC0F2-F352-A741-A66E-D76C6DDF8402}"/>
              </a:ext>
            </a:extLst>
          </p:cNvPr>
          <p:cNvCxnSpPr>
            <a:cxnSpLocks/>
            <a:stCxn id="158" idx="2"/>
            <a:endCxn id="37" idx="2"/>
          </p:cNvCxnSpPr>
          <p:nvPr/>
        </p:nvCxnSpPr>
        <p:spPr>
          <a:xfrm rot="10800000" flipV="1">
            <a:off x="1908241" y="1825094"/>
            <a:ext cx="12700" cy="427821"/>
          </a:xfrm>
          <a:prstGeom prst="bentConnector3">
            <a:avLst>
              <a:gd name="adj1" fmla="val 180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4" name="Straight Arrow Connector 193">
            <a:extLst>
              <a:ext uri="{FF2B5EF4-FFF2-40B4-BE49-F238E27FC236}">
                <a16:creationId xmlns:a16="http://schemas.microsoft.com/office/drawing/2014/main" id="{CB14401B-4B30-BC49-AB85-0E2E9A7D61DF}"/>
              </a:ext>
            </a:extLst>
          </p:cNvPr>
          <p:cNvCxnSpPr>
            <a:cxnSpLocks/>
          </p:cNvCxnSpPr>
          <p:nvPr/>
        </p:nvCxnSpPr>
        <p:spPr>
          <a:xfrm>
            <a:off x="6830502" y="1871889"/>
            <a:ext cx="0" cy="11312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5" name="Elbow Connector 194">
            <a:extLst>
              <a:ext uri="{FF2B5EF4-FFF2-40B4-BE49-F238E27FC236}">
                <a16:creationId xmlns:a16="http://schemas.microsoft.com/office/drawing/2014/main" id="{568C10D9-AFF5-3045-91D0-FBC564CB41D3}"/>
              </a:ext>
            </a:extLst>
          </p:cNvPr>
          <p:cNvCxnSpPr>
            <a:cxnSpLocks/>
          </p:cNvCxnSpPr>
          <p:nvPr/>
        </p:nvCxnSpPr>
        <p:spPr>
          <a:xfrm rot="10800000" flipV="1">
            <a:off x="6783347" y="1818387"/>
            <a:ext cx="12700" cy="647954"/>
          </a:xfrm>
          <a:prstGeom prst="bentConnector3">
            <a:avLst>
              <a:gd name="adj1" fmla="val 180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6" name="Elbow Connector 195">
            <a:extLst>
              <a:ext uri="{FF2B5EF4-FFF2-40B4-BE49-F238E27FC236}">
                <a16:creationId xmlns:a16="http://schemas.microsoft.com/office/drawing/2014/main" id="{FFCE2D32-31B5-5C49-AD38-334F77716126}"/>
              </a:ext>
            </a:extLst>
          </p:cNvPr>
          <p:cNvCxnSpPr>
            <a:cxnSpLocks/>
          </p:cNvCxnSpPr>
          <p:nvPr/>
        </p:nvCxnSpPr>
        <p:spPr>
          <a:xfrm rot="10800000" flipV="1">
            <a:off x="6783347" y="1818386"/>
            <a:ext cx="12700" cy="427821"/>
          </a:xfrm>
          <a:prstGeom prst="bentConnector3">
            <a:avLst>
              <a:gd name="adj1" fmla="val 180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7" name="Straight Arrow Connector 196">
            <a:extLst>
              <a:ext uri="{FF2B5EF4-FFF2-40B4-BE49-F238E27FC236}">
                <a16:creationId xmlns:a16="http://schemas.microsoft.com/office/drawing/2014/main" id="{4F6C5E2F-F3E3-524A-A20E-A4F7E3D76C79}"/>
              </a:ext>
            </a:extLst>
          </p:cNvPr>
          <p:cNvCxnSpPr>
            <a:cxnSpLocks/>
            <a:stCxn id="161" idx="4"/>
            <a:endCxn id="8" idx="0"/>
          </p:cNvCxnSpPr>
          <p:nvPr/>
        </p:nvCxnSpPr>
        <p:spPr>
          <a:xfrm>
            <a:off x="3180946" y="1878597"/>
            <a:ext cx="0" cy="10068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8" name="Elbow Connector 197">
            <a:extLst>
              <a:ext uri="{FF2B5EF4-FFF2-40B4-BE49-F238E27FC236}">
                <a16:creationId xmlns:a16="http://schemas.microsoft.com/office/drawing/2014/main" id="{3331190A-6C87-3247-9D7C-72501DF5978A}"/>
              </a:ext>
            </a:extLst>
          </p:cNvPr>
          <p:cNvCxnSpPr>
            <a:cxnSpLocks/>
          </p:cNvCxnSpPr>
          <p:nvPr/>
        </p:nvCxnSpPr>
        <p:spPr>
          <a:xfrm rot="10800000" flipV="1">
            <a:off x="3127385" y="1811338"/>
            <a:ext cx="12700" cy="427821"/>
          </a:xfrm>
          <a:prstGeom prst="bentConnector3">
            <a:avLst>
              <a:gd name="adj1" fmla="val 180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9" name="Straight Arrow Connector 198">
            <a:extLst>
              <a:ext uri="{FF2B5EF4-FFF2-40B4-BE49-F238E27FC236}">
                <a16:creationId xmlns:a16="http://schemas.microsoft.com/office/drawing/2014/main" id="{39CFEB07-1F6D-1843-87EE-162893FD7EF9}"/>
              </a:ext>
            </a:extLst>
          </p:cNvPr>
          <p:cNvCxnSpPr>
            <a:cxnSpLocks/>
            <a:endCxn id="11" idx="0"/>
          </p:cNvCxnSpPr>
          <p:nvPr/>
        </p:nvCxnSpPr>
        <p:spPr>
          <a:xfrm flipH="1">
            <a:off x="4400149" y="1879609"/>
            <a:ext cx="1248" cy="9967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0" name="Elbow Connector 199">
            <a:extLst>
              <a:ext uri="{FF2B5EF4-FFF2-40B4-BE49-F238E27FC236}">
                <a16:creationId xmlns:a16="http://schemas.microsoft.com/office/drawing/2014/main" id="{831A8FA1-E138-7D4F-A522-DCDF4795AFBC}"/>
              </a:ext>
            </a:extLst>
          </p:cNvPr>
          <p:cNvCxnSpPr>
            <a:cxnSpLocks/>
            <a:stCxn id="164" idx="2"/>
            <a:endCxn id="43" idx="2"/>
          </p:cNvCxnSpPr>
          <p:nvPr/>
        </p:nvCxnSpPr>
        <p:spPr>
          <a:xfrm rot="10800000" flipV="1">
            <a:off x="4346647" y="1825094"/>
            <a:ext cx="12700" cy="427821"/>
          </a:xfrm>
          <a:prstGeom prst="bentConnector3">
            <a:avLst>
              <a:gd name="adj1" fmla="val 180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1" name="Straight Arrow Connector 200">
            <a:extLst>
              <a:ext uri="{FF2B5EF4-FFF2-40B4-BE49-F238E27FC236}">
                <a16:creationId xmlns:a16="http://schemas.microsoft.com/office/drawing/2014/main" id="{21D1D836-502F-454E-91A2-4F02BB02652B}"/>
              </a:ext>
            </a:extLst>
          </p:cNvPr>
          <p:cNvCxnSpPr>
            <a:cxnSpLocks/>
          </p:cNvCxnSpPr>
          <p:nvPr/>
        </p:nvCxnSpPr>
        <p:spPr>
          <a:xfrm>
            <a:off x="5609195" y="1872412"/>
            <a:ext cx="0" cy="11312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2" name="Elbow Connector 201">
            <a:extLst>
              <a:ext uri="{FF2B5EF4-FFF2-40B4-BE49-F238E27FC236}">
                <a16:creationId xmlns:a16="http://schemas.microsoft.com/office/drawing/2014/main" id="{532284FB-2E46-C14C-A630-67997D15F20F}"/>
              </a:ext>
            </a:extLst>
          </p:cNvPr>
          <p:cNvCxnSpPr>
            <a:cxnSpLocks/>
          </p:cNvCxnSpPr>
          <p:nvPr/>
        </p:nvCxnSpPr>
        <p:spPr>
          <a:xfrm rot="10800000" flipV="1">
            <a:off x="5562040" y="1818909"/>
            <a:ext cx="12700" cy="427821"/>
          </a:xfrm>
          <a:prstGeom prst="bentConnector3">
            <a:avLst>
              <a:gd name="adj1" fmla="val 180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3" name="Straight Arrow Connector 202">
            <a:extLst>
              <a:ext uri="{FF2B5EF4-FFF2-40B4-BE49-F238E27FC236}">
                <a16:creationId xmlns:a16="http://schemas.microsoft.com/office/drawing/2014/main" id="{21867E73-9316-E940-886E-03622D7F682C}"/>
              </a:ext>
            </a:extLst>
          </p:cNvPr>
          <p:cNvCxnSpPr>
            <a:cxnSpLocks/>
          </p:cNvCxnSpPr>
          <p:nvPr/>
        </p:nvCxnSpPr>
        <p:spPr>
          <a:xfrm>
            <a:off x="8034973" y="1872412"/>
            <a:ext cx="0" cy="11312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4" name="Elbow Connector 203">
            <a:extLst>
              <a:ext uri="{FF2B5EF4-FFF2-40B4-BE49-F238E27FC236}">
                <a16:creationId xmlns:a16="http://schemas.microsoft.com/office/drawing/2014/main" id="{32C46C17-2AA5-8E4F-A77B-EBF6A96C0A7E}"/>
              </a:ext>
            </a:extLst>
          </p:cNvPr>
          <p:cNvCxnSpPr>
            <a:cxnSpLocks/>
          </p:cNvCxnSpPr>
          <p:nvPr/>
        </p:nvCxnSpPr>
        <p:spPr>
          <a:xfrm rot="10800000" flipV="1">
            <a:off x="7987818" y="1818909"/>
            <a:ext cx="12700" cy="427821"/>
          </a:xfrm>
          <a:prstGeom prst="bentConnector3">
            <a:avLst>
              <a:gd name="adj1" fmla="val 180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151851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5BA27FE4-B1B7-574C-8CA5-59FDA212483E}"/>
              </a:ext>
            </a:extLst>
          </p:cNvPr>
          <p:cNvGraphicFramePr>
            <a:graphicFrameLocks noGrp="1"/>
          </p:cNvGraphicFramePr>
          <p:nvPr/>
        </p:nvGraphicFramePr>
        <p:xfrm>
          <a:off x="1555343" y="1186596"/>
          <a:ext cx="8128000" cy="1280160"/>
        </p:xfrm>
        <a:graphic>
          <a:graphicData uri="http://schemas.openxmlformats.org/drawingml/2006/table">
            <a:tbl>
              <a:tblPr firstRow="1" bandRow="1">
                <a:tableStyleId>{2D5ABB26-0587-4C30-8999-92F81FD0307C}</a:tableStyleId>
              </a:tblPr>
              <a:tblGrid>
                <a:gridCol w="406400">
                  <a:extLst>
                    <a:ext uri="{9D8B030D-6E8A-4147-A177-3AD203B41FA5}">
                      <a16:colId xmlns:a16="http://schemas.microsoft.com/office/drawing/2014/main" val="3496816022"/>
                    </a:ext>
                  </a:extLst>
                </a:gridCol>
                <a:gridCol w="406400">
                  <a:extLst>
                    <a:ext uri="{9D8B030D-6E8A-4147-A177-3AD203B41FA5}">
                      <a16:colId xmlns:a16="http://schemas.microsoft.com/office/drawing/2014/main" val="3341260137"/>
                    </a:ext>
                  </a:extLst>
                </a:gridCol>
                <a:gridCol w="406400">
                  <a:extLst>
                    <a:ext uri="{9D8B030D-6E8A-4147-A177-3AD203B41FA5}">
                      <a16:colId xmlns:a16="http://schemas.microsoft.com/office/drawing/2014/main" val="2711874896"/>
                    </a:ext>
                  </a:extLst>
                </a:gridCol>
                <a:gridCol w="406400">
                  <a:extLst>
                    <a:ext uri="{9D8B030D-6E8A-4147-A177-3AD203B41FA5}">
                      <a16:colId xmlns:a16="http://schemas.microsoft.com/office/drawing/2014/main" val="1968828530"/>
                    </a:ext>
                  </a:extLst>
                </a:gridCol>
                <a:gridCol w="406400">
                  <a:extLst>
                    <a:ext uri="{9D8B030D-6E8A-4147-A177-3AD203B41FA5}">
                      <a16:colId xmlns:a16="http://schemas.microsoft.com/office/drawing/2014/main" val="3664260849"/>
                    </a:ext>
                  </a:extLst>
                </a:gridCol>
                <a:gridCol w="406400">
                  <a:extLst>
                    <a:ext uri="{9D8B030D-6E8A-4147-A177-3AD203B41FA5}">
                      <a16:colId xmlns:a16="http://schemas.microsoft.com/office/drawing/2014/main" val="2145467902"/>
                    </a:ext>
                  </a:extLst>
                </a:gridCol>
                <a:gridCol w="406400">
                  <a:extLst>
                    <a:ext uri="{9D8B030D-6E8A-4147-A177-3AD203B41FA5}">
                      <a16:colId xmlns:a16="http://schemas.microsoft.com/office/drawing/2014/main" val="1420832234"/>
                    </a:ext>
                  </a:extLst>
                </a:gridCol>
                <a:gridCol w="406400">
                  <a:extLst>
                    <a:ext uri="{9D8B030D-6E8A-4147-A177-3AD203B41FA5}">
                      <a16:colId xmlns:a16="http://schemas.microsoft.com/office/drawing/2014/main" val="695305252"/>
                    </a:ext>
                  </a:extLst>
                </a:gridCol>
                <a:gridCol w="406400">
                  <a:extLst>
                    <a:ext uri="{9D8B030D-6E8A-4147-A177-3AD203B41FA5}">
                      <a16:colId xmlns:a16="http://schemas.microsoft.com/office/drawing/2014/main" val="2665517329"/>
                    </a:ext>
                  </a:extLst>
                </a:gridCol>
                <a:gridCol w="406400">
                  <a:extLst>
                    <a:ext uri="{9D8B030D-6E8A-4147-A177-3AD203B41FA5}">
                      <a16:colId xmlns:a16="http://schemas.microsoft.com/office/drawing/2014/main" val="535181454"/>
                    </a:ext>
                  </a:extLst>
                </a:gridCol>
                <a:gridCol w="406400">
                  <a:extLst>
                    <a:ext uri="{9D8B030D-6E8A-4147-A177-3AD203B41FA5}">
                      <a16:colId xmlns:a16="http://schemas.microsoft.com/office/drawing/2014/main" val="6258260"/>
                    </a:ext>
                  </a:extLst>
                </a:gridCol>
                <a:gridCol w="406400">
                  <a:extLst>
                    <a:ext uri="{9D8B030D-6E8A-4147-A177-3AD203B41FA5}">
                      <a16:colId xmlns:a16="http://schemas.microsoft.com/office/drawing/2014/main" val="3720118341"/>
                    </a:ext>
                  </a:extLst>
                </a:gridCol>
                <a:gridCol w="406400">
                  <a:extLst>
                    <a:ext uri="{9D8B030D-6E8A-4147-A177-3AD203B41FA5}">
                      <a16:colId xmlns:a16="http://schemas.microsoft.com/office/drawing/2014/main" val="1063897238"/>
                    </a:ext>
                  </a:extLst>
                </a:gridCol>
                <a:gridCol w="406400">
                  <a:extLst>
                    <a:ext uri="{9D8B030D-6E8A-4147-A177-3AD203B41FA5}">
                      <a16:colId xmlns:a16="http://schemas.microsoft.com/office/drawing/2014/main" val="4081784360"/>
                    </a:ext>
                  </a:extLst>
                </a:gridCol>
                <a:gridCol w="406400">
                  <a:extLst>
                    <a:ext uri="{9D8B030D-6E8A-4147-A177-3AD203B41FA5}">
                      <a16:colId xmlns:a16="http://schemas.microsoft.com/office/drawing/2014/main" val="1411018791"/>
                    </a:ext>
                  </a:extLst>
                </a:gridCol>
                <a:gridCol w="406400">
                  <a:extLst>
                    <a:ext uri="{9D8B030D-6E8A-4147-A177-3AD203B41FA5}">
                      <a16:colId xmlns:a16="http://schemas.microsoft.com/office/drawing/2014/main" val="3171276145"/>
                    </a:ext>
                  </a:extLst>
                </a:gridCol>
                <a:gridCol w="406400">
                  <a:extLst>
                    <a:ext uri="{9D8B030D-6E8A-4147-A177-3AD203B41FA5}">
                      <a16:colId xmlns:a16="http://schemas.microsoft.com/office/drawing/2014/main" val="2386407434"/>
                    </a:ext>
                  </a:extLst>
                </a:gridCol>
                <a:gridCol w="406400">
                  <a:extLst>
                    <a:ext uri="{9D8B030D-6E8A-4147-A177-3AD203B41FA5}">
                      <a16:colId xmlns:a16="http://schemas.microsoft.com/office/drawing/2014/main" val="4107871355"/>
                    </a:ext>
                  </a:extLst>
                </a:gridCol>
                <a:gridCol w="406400">
                  <a:extLst>
                    <a:ext uri="{9D8B030D-6E8A-4147-A177-3AD203B41FA5}">
                      <a16:colId xmlns:a16="http://schemas.microsoft.com/office/drawing/2014/main" val="745901677"/>
                    </a:ext>
                  </a:extLst>
                </a:gridCol>
                <a:gridCol w="406400">
                  <a:extLst>
                    <a:ext uri="{9D8B030D-6E8A-4147-A177-3AD203B41FA5}">
                      <a16:colId xmlns:a16="http://schemas.microsoft.com/office/drawing/2014/main" val="1153848367"/>
                    </a:ext>
                  </a:extLst>
                </a:gridCol>
              </a:tblGrid>
              <a:tr h="155823">
                <a:tc>
                  <a:txBody>
                    <a:bodyPr/>
                    <a:lstStyle/>
                    <a:p>
                      <a:endParaRPr lang="en-US" sz="800" dirty="0"/>
                    </a:p>
                  </a:txBody>
                  <a:tcPr>
                    <a:lnL w="12700" cap="flat" cmpd="sng" algn="ctr">
                      <a:no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endParaRPr lang="en-US" sz="800"/>
                    </a:p>
                  </a:txBody>
                  <a:tcP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endParaRPr lang="en-US" sz="800"/>
                    </a:p>
                  </a:txBody>
                  <a:tcP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endParaRPr lang="en-US" sz="800"/>
                    </a:p>
                  </a:txBody>
                  <a:tcP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endParaRPr lang="en-US" sz="800"/>
                    </a:p>
                  </a:txBody>
                  <a:tcP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endParaRPr lang="en-US" sz="800"/>
                    </a:p>
                  </a:txBody>
                  <a:tcP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endParaRPr lang="en-US" sz="800"/>
                    </a:p>
                  </a:txBody>
                  <a:tcP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endParaRPr lang="en-US" sz="800" dirty="0"/>
                    </a:p>
                  </a:txBody>
                  <a:tcP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endParaRPr lang="en-US" sz="800"/>
                    </a:p>
                  </a:txBody>
                  <a:tcP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endParaRPr lang="en-US" sz="800" dirty="0"/>
                    </a:p>
                  </a:txBody>
                  <a:tcP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endParaRPr lang="en-US" sz="800" dirty="0"/>
                    </a:p>
                  </a:txBody>
                  <a:tcP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endParaRPr lang="en-US" sz="800" dirty="0"/>
                    </a:p>
                  </a:txBody>
                  <a:tcP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endParaRPr lang="en-US" sz="800" dirty="0"/>
                    </a:p>
                  </a:txBody>
                  <a:tcP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endParaRPr lang="en-US" sz="800" dirty="0"/>
                    </a:p>
                  </a:txBody>
                  <a:tcP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endParaRPr lang="en-US" sz="800" dirty="0"/>
                    </a:p>
                  </a:txBody>
                  <a:tcP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endParaRPr lang="en-US" sz="800" dirty="0"/>
                    </a:p>
                  </a:txBody>
                  <a:tcP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endParaRPr lang="en-US" sz="800" dirty="0"/>
                    </a:p>
                  </a:txBody>
                  <a:tcP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endParaRPr lang="en-US" sz="800" dirty="0"/>
                    </a:p>
                  </a:txBody>
                  <a:tcP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endParaRPr lang="en-US" sz="800" dirty="0"/>
                    </a:p>
                  </a:txBody>
                  <a:tcP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endParaRPr lang="en-US" sz="800" dirty="0"/>
                    </a:p>
                  </a:txBody>
                  <a:tcPr>
                    <a:lnL w="3175"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extLst>
                  <a:ext uri="{0D108BD9-81ED-4DB2-BD59-A6C34878D82A}">
                    <a16:rowId xmlns:a16="http://schemas.microsoft.com/office/drawing/2014/main" val="2252968651"/>
                  </a:ext>
                </a:extLst>
              </a:tr>
              <a:tr h="0">
                <a:tc>
                  <a:txBody>
                    <a:bodyPr/>
                    <a:lstStyle/>
                    <a:p>
                      <a:endParaRPr lang="en-US" sz="800" dirty="0"/>
                    </a:p>
                  </a:txBody>
                  <a:tcPr>
                    <a:lnL w="12700" cap="flat" cmpd="sng" algn="ctr">
                      <a:no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endParaRPr lang="en-US" sz="800" dirty="0"/>
                    </a:p>
                  </a:txBody>
                  <a:tcP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endParaRPr lang="en-US" sz="800" dirty="0"/>
                    </a:p>
                  </a:txBody>
                  <a:tcP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endParaRPr lang="en-US" sz="800" dirty="0"/>
                    </a:p>
                  </a:txBody>
                  <a:tcP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endParaRPr lang="en-US" sz="800" dirty="0"/>
                    </a:p>
                  </a:txBody>
                  <a:tcP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endParaRPr lang="en-US" sz="800" dirty="0"/>
                    </a:p>
                  </a:txBody>
                  <a:tcP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endParaRPr lang="en-US" sz="800" dirty="0"/>
                    </a:p>
                  </a:txBody>
                  <a:tcP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endParaRPr lang="en-US" sz="800" dirty="0"/>
                    </a:p>
                  </a:txBody>
                  <a:tcP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endParaRPr lang="en-US" sz="800" dirty="0"/>
                    </a:p>
                  </a:txBody>
                  <a:tcP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endParaRPr lang="en-US" sz="800" dirty="0"/>
                    </a:p>
                  </a:txBody>
                  <a:tcP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endParaRPr lang="en-US" sz="800" dirty="0"/>
                    </a:p>
                  </a:txBody>
                  <a:tcP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endParaRPr lang="en-US" sz="800" dirty="0"/>
                    </a:p>
                  </a:txBody>
                  <a:tcP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endParaRPr lang="en-US" sz="800" dirty="0"/>
                    </a:p>
                  </a:txBody>
                  <a:tcP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endParaRPr lang="en-US" sz="800" dirty="0"/>
                    </a:p>
                  </a:txBody>
                  <a:tcP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endParaRPr lang="en-US" sz="800" dirty="0"/>
                    </a:p>
                  </a:txBody>
                  <a:tcP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endParaRPr lang="en-US" sz="800" dirty="0"/>
                    </a:p>
                  </a:txBody>
                  <a:tcP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endParaRPr lang="en-US" sz="800" dirty="0"/>
                    </a:p>
                  </a:txBody>
                  <a:tcP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endParaRPr lang="en-US" sz="800" dirty="0"/>
                    </a:p>
                  </a:txBody>
                  <a:tcP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endParaRPr lang="en-US" sz="800" dirty="0"/>
                    </a:p>
                  </a:txBody>
                  <a:tcP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endParaRPr lang="en-US" sz="800" dirty="0"/>
                    </a:p>
                  </a:txBody>
                  <a:tcPr>
                    <a:lnL w="3175"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extLst>
                  <a:ext uri="{0D108BD9-81ED-4DB2-BD59-A6C34878D82A}">
                    <a16:rowId xmlns:a16="http://schemas.microsoft.com/office/drawing/2014/main" val="2345464761"/>
                  </a:ext>
                </a:extLst>
              </a:tr>
              <a:tr h="0">
                <a:tc>
                  <a:txBody>
                    <a:bodyPr/>
                    <a:lstStyle/>
                    <a:p>
                      <a:endParaRPr lang="en-US" sz="800" dirty="0"/>
                    </a:p>
                  </a:txBody>
                  <a:tcPr>
                    <a:lnL w="12700" cap="flat" cmpd="sng" algn="ctr">
                      <a:no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endParaRPr lang="en-US" sz="800" dirty="0"/>
                    </a:p>
                  </a:txBody>
                  <a:tcP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endParaRPr lang="en-US" sz="800" dirty="0"/>
                    </a:p>
                  </a:txBody>
                  <a:tcP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endParaRPr lang="en-US" sz="800" dirty="0"/>
                    </a:p>
                  </a:txBody>
                  <a:tcP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endParaRPr lang="en-US" sz="800" dirty="0"/>
                    </a:p>
                  </a:txBody>
                  <a:tcP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endParaRPr lang="en-US" sz="800" dirty="0"/>
                    </a:p>
                  </a:txBody>
                  <a:tcP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endParaRPr lang="en-US" sz="800" dirty="0"/>
                    </a:p>
                  </a:txBody>
                  <a:tcP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endParaRPr lang="en-US" sz="800" dirty="0"/>
                    </a:p>
                  </a:txBody>
                  <a:tcP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endParaRPr lang="en-US" sz="800" dirty="0"/>
                    </a:p>
                  </a:txBody>
                  <a:tcP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endParaRPr lang="en-US" sz="800" dirty="0"/>
                    </a:p>
                  </a:txBody>
                  <a:tcP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endParaRPr lang="en-US" sz="800" dirty="0"/>
                    </a:p>
                  </a:txBody>
                  <a:tcP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endParaRPr lang="en-US" sz="800" dirty="0"/>
                    </a:p>
                  </a:txBody>
                  <a:tcP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endParaRPr lang="en-US" sz="800" dirty="0"/>
                    </a:p>
                  </a:txBody>
                  <a:tcP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endParaRPr lang="en-US" sz="800" dirty="0"/>
                    </a:p>
                  </a:txBody>
                  <a:tcP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endParaRPr lang="en-US" sz="800" dirty="0"/>
                    </a:p>
                  </a:txBody>
                  <a:tcP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endParaRPr lang="en-US" sz="800" dirty="0"/>
                    </a:p>
                  </a:txBody>
                  <a:tcP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endParaRPr lang="en-US" sz="800" dirty="0"/>
                    </a:p>
                  </a:txBody>
                  <a:tcP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endParaRPr lang="en-US" sz="800" dirty="0"/>
                    </a:p>
                  </a:txBody>
                  <a:tcP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endParaRPr lang="en-US" sz="800" dirty="0"/>
                    </a:p>
                  </a:txBody>
                  <a:tcP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endParaRPr lang="en-US" sz="800" dirty="0"/>
                    </a:p>
                  </a:txBody>
                  <a:tcPr>
                    <a:lnL w="3175"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extLst>
                  <a:ext uri="{0D108BD9-81ED-4DB2-BD59-A6C34878D82A}">
                    <a16:rowId xmlns:a16="http://schemas.microsoft.com/office/drawing/2014/main" val="537587495"/>
                  </a:ext>
                </a:extLst>
              </a:tr>
              <a:tr h="0">
                <a:tc>
                  <a:txBody>
                    <a:bodyPr/>
                    <a:lstStyle/>
                    <a:p>
                      <a:endParaRPr lang="en-US" sz="800" dirty="0"/>
                    </a:p>
                  </a:txBody>
                  <a:tcPr>
                    <a:lnL w="12700" cap="flat" cmpd="sng" algn="ctr">
                      <a:no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endParaRPr lang="en-US" sz="800" dirty="0"/>
                    </a:p>
                  </a:txBody>
                  <a:tcP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endParaRPr lang="en-US" sz="800" dirty="0"/>
                    </a:p>
                  </a:txBody>
                  <a:tcP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endParaRPr lang="en-US" sz="800" dirty="0"/>
                    </a:p>
                  </a:txBody>
                  <a:tcP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endParaRPr lang="en-US" sz="800" dirty="0"/>
                    </a:p>
                  </a:txBody>
                  <a:tcP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endParaRPr lang="en-US" sz="800" dirty="0"/>
                    </a:p>
                  </a:txBody>
                  <a:tcP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endParaRPr lang="en-US" sz="800" dirty="0"/>
                    </a:p>
                  </a:txBody>
                  <a:tcP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endParaRPr lang="en-US" sz="800" dirty="0"/>
                    </a:p>
                  </a:txBody>
                  <a:tcP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endParaRPr lang="en-US" sz="800" dirty="0"/>
                    </a:p>
                  </a:txBody>
                  <a:tcP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endParaRPr lang="en-US" sz="800" dirty="0"/>
                    </a:p>
                  </a:txBody>
                  <a:tcP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endParaRPr lang="en-US" sz="800" dirty="0"/>
                    </a:p>
                  </a:txBody>
                  <a:tcP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endParaRPr lang="en-US" sz="800" dirty="0"/>
                    </a:p>
                  </a:txBody>
                  <a:tcP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endParaRPr lang="en-US" sz="800" dirty="0"/>
                    </a:p>
                  </a:txBody>
                  <a:tcP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endParaRPr lang="en-US" sz="800" dirty="0"/>
                    </a:p>
                  </a:txBody>
                  <a:tcP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endParaRPr lang="en-US" sz="800" dirty="0"/>
                    </a:p>
                  </a:txBody>
                  <a:tcP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endParaRPr lang="en-US" sz="800" dirty="0"/>
                    </a:p>
                  </a:txBody>
                  <a:tcP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endParaRPr lang="en-US" sz="800" dirty="0"/>
                    </a:p>
                  </a:txBody>
                  <a:tcP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endParaRPr lang="en-US" sz="800" dirty="0"/>
                    </a:p>
                  </a:txBody>
                  <a:tcP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endParaRPr lang="en-US" sz="800" dirty="0"/>
                    </a:p>
                  </a:txBody>
                  <a:tcP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endParaRPr lang="en-US" sz="800" dirty="0"/>
                    </a:p>
                  </a:txBody>
                  <a:tcPr>
                    <a:lnL w="3175"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extLst>
                  <a:ext uri="{0D108BD9-81ED-4DB2-BD59-A6C34878D82A}">
                    <a16:rowId xmlns:a16="http://schemas.microsoft.com/office/drawing/2014/main" val="2931364944"/>
                  </a:ext>
                </a:extLst>
              </a:tr>
              <a:tr h="0">
                <a:tc>
                  <a:txBody>
                    <a:bodyPr/>
                    <a:lstStyle/>
                    <a:p>
                      <a:endParaRPr lang="en-US" sz="800" dirty="0"/>
                    </a:p>
                  </a:txBody>
                  <a:tcPr>
                    <a:lnL w="12700" cap="flat" cmpd="sng" algn="ctr">
                      <a:no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endParaRPr lang="en-US" sz="800" dirty="0"/>
                    </a:p>
                  </a:txBody>
                  <a:tcP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endParaRPr lang="en-US" sz="800" dirty="0"/>
                    </a:p>
                  </a:txBody>
                  <a:tcP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endParaRPr lang="en-US" sz="800" dirty="0"/>
                    </a:p>
                  </a:txBody>
                  <a:tcP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endParaRPr lang="en-US" sz="800" dirty="0"/>
                    </a:p>
                  </a:txBody>
                  <a:tcP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endParaRPr lang="en-US" sz="800" dirty="0"/>
                    </a:p>
                  </a:txBody>
                  <a:tcP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endParaRPr lang="en-US" sz="800" dirty="0"/>
                    </a:p>
                  </a:txBody>
                  <a:tcP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endParaRPr lang="en-US" sz="800" dirty="0"/>
                    </a:p>
                  </a:txBody>
                  <a:tcP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endParaRPr lang="en-US" sz="800" dirty="0"/>
                    </a:p>
                  </a:txBody>
                  <a:tcP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endParaRPr lang="en-US" sz="800" dirty="0"/>
                    </a:p>
                  </a:txBody>
                  <a:tcP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endParaRPr lang="en-US" sz="800" dirty="0"/>
                    </a:p>
                  </a:txBody>
                  <a:tcP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endParaRPr lang="en-US" sz="800" dirty="0"/>
                    </a:p>
                  </a:txBody>
                  <a:tcP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endParaRPr lang="en-US" sz="800" dirty="0"/>
                    </a:p>
                  </a:txBody>
                  <a:tcP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endParaRPr lang="en-US" sz="800" dirty="0"/>
                    </a:p>
                  </a:txBody>
                  <a:tcP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endParaRPr lang="en-US" sz="800" dirty="0"/>
                    </a:p>
                  </a:txBody>
                  <a:tcP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endParaRPr lang="en-US" sz="800" dirty="0"/>
                    </a:p>
                  </a:txBody>
                  <a:tcP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endParaRPr lang="en-US" sz="800" dirty="0"/>
                    </a:p>
                  </a:txBody>
                  <a:tcP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endParaRPr lang="en-US" sz="800" dirty="0"/>
                    </a:p>
                  </a:txBody>
                  <a:tcP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endParaRPr lang="en-US" sz="800" dirty="0"/>
                    </a:p>
                  </a:txBody>
                  <a:tcP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endParaRPr lang="en-US" sz="800" dirty="0"/>
                    </a:p>
                  </a:txBody>
                  <a:tcPr>
                    <a:lnL w="3175"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extLst>
                  <a:ext uri="{0D108BD9-81ED-4DB2-BD59-A6C34878D82A}">
                    <a16:rowId xmlns:a16="http://schemas.microsoft.com/office/drawing/2014/main" val="2707424246"/>
                  </a:ext>
                </a:extLst>
              </a:tr>
              <a:tr h="0">
                <a:tc>
                  <a:txBody>
                    <a:bodyPr/>
                    <a:lstStyle/>
                    <a:p>
                      <a:endParaRPr lang="en-US" sz="800" dirty="0"/>
                    </a:p>
                  </a:txBody>
                  <a:tcPr>
                    <a:lnL w="12700" cap="flat" cmpd="sng" algn="ctr">
                      <a:no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12700" cap="flat" cmpd="sng" algn="ctr">
                      <a:no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endParaRPr lang="en-US" sz="800" dirty="0"/>
                    </a:p>
                  </a:txBody>
                  <a:tcP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12700" cap="flat" cmpd="sng" algn="ctr">
                      <a:no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endParaRPr lang="en-US" sz="800" dirty="0"/>
                    </a:p>
                  </a:txBody>
                  <a:tcP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12700" cap="flat" cmpd="sng" algn="ctr">
                      <a:no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endParaRPr lang="en-US" sz="800" dirty="0"/>
                    </a:p>
                  </a:txBody>
                  <a:tcP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12700" cap="flat" cmpd="sng" algn="ctr">
                      <a:no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endParaRPr lang="en-US" sz="800" dirty="0"/>
                    </a:p>
                  </a:txBody>
                  <a:tcP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12700" cap="flat" cmpd="sng" algn="ctr">
                      <a:no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endParaRPr lang="en-US" sz="800" dirty="0"/>
                    </a:p>
                  </a:txBody>
                  <a:tcP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12700" cap="flat" cmpd="sng" algn="ctr">
                      <a:no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endParaRPr lang="en-US" sz="800" dirty="0"/>
                    </a:p>
                  </a:txBody>
                  <a:tcP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12700" cap="flat" cmpd="sng" algn="ctr">
                      <a:no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endParaRPr lang="en-US" sz="800" dirty="0"/>
                    </a:p>
                  </a:txBody>
                  <a:tcP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12700" cap="flat" cmpd="sng" algn="ctr">
                      <a:no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endParaRPr lang="en-US" sz="800" dirty="0"/>
                    </a:p>
                  </a:txBody>
                  <a:tcP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12700" cap="flat" cmpd="sng" algn="ctr">
                      <a:no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endParaRPr lang="en-US" sz="800" dirty="0"/>
                    </a:p>
                  </a:txBody>
                  <a:tcP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12700" cap="flat" cmpd="sng" algn="ctr">
                      <a:no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endParaRPr lang="en-US" sz="800" dirty="0"/>
                    </a:p>
                  </a:txBody>
                  <a:tcP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12700" cap="flat" cmpd="sng" algn="ctr">
                      <a:no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endParaRPr lang="en-US" sz="800" dirty="0"/>
                    </a:p>
                  </a:txBody>
                  <a:tcP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12700" cap="flat" cmpd="sng" algn="ctr">
                      <a:no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endParaRPr lang="en-US" sz="800" dirty="0"/>
                    </a:p>
                  </a:txBody>
                  <a:tcP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12700" cap="flat" cmpd="sng" algn="ctr">
                      <a:no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endParaRPr lang="en-US" sz="800" dirty="0"/>
                    </a:p>
                  </a:txBody>
                  <a:tcP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12700" cap="flat" cmpd="sng" algn="ctr">
                      <a:no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endParaRPr lang="en-US" sz="800" dirty="0"/>
                    </a:p>
                  </a:txBody>
                  <a:tcP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12700" cap="flat" cmpd="sng" algn="ctr">
                      <a:no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endParaRPr lang="en-US" sz="800" dirty="0"/>
                    </a:p>
                  </a:txBody>
                  <a:tcP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12700" cap="flat" cmpd="sng" algn="ctr">
                      <a:no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endParaRPr lang="en-US" sz="800" dirty="0"/>
                    </a:p>
                  </a:txBody>
                  <a:tcP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12700" cap="flat" cmpd="sng" algn="ctr">
                      <a:no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endParaRPr lang="en-US" sz="800" dirty="0"/>
                    </a:p>
                  </a:txBody>
                  <a:tcP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12700" cap="flat" cmpd="sng" algn="ctr">
                      <a:no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endParaRPr lang="en-US" sz="800" dirty="0"/>
                    </a:p>
                  </a:txBody>
                  <a:tcP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12700" cap="flat" cmpd="sng" algn="ctr">
                      <a:no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endParaRPr lang="en-US" sz="800" dirty="0"/>
                    </a:p>
                  </a:txBody>
                  <a:tcPr>
                    <a:lnL w="3175"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12700" cap="flat" cmpd="sng" algn="ctr">
                      <a:no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extLst>
                  <a:ext uri="{0D108BD9-81ED-4DB2-BD59-A6C34878D82A}">
                    <a16:rowId xmlns:a16="http://schemas.microsoft.com/office/drawing/2014/main" val="2210096010"/>
                  </a:ext>
                </a:extLst>
              </a:tr>
            </a:tbl>
          </a:graphicData>
        </a:graphic>
      </p:graphicFrame>
      <p:sp>
        <p:nvSpPr>
          <p:cNvPr id="77" name="Rounded Rectangle 76">
            <a:extLst>
              <a:ext uri="{FF2B5EF4-FFF2-40B4-BE49-F238E27FC236}">
                <a16:creationId xmlns:a16="http://schemas.microsoft.com/office/drawing/2014/main" id="{2C25FA8E-FA2F-154F-9B65-C251909392FB}"/>
              </a:ext>
            </a:extLst>
          </p:cNvPr>
          <p:cNvSpPr/>
          <p:nvPr/>
        </p:nvSpPr>
        <p:spPr>
          <a:xfrm>
            <a:off x="1858522" y="1268229"/>
            <a:ext cx="206441" cy="1119701"/>
          </a:xfrm>
          <a:prstGeom prst="roundRect">
            <a:avLst/>
          </a:prstGeom>
          <a:solidFill>
            <a:schemeClr val="accent1">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9BD3E9-0000-E44A-B2B9-57B81DE3AF9B}"/>
              </a:ext>
            </a:extLst>
          </p:cNvPr>
          <p:cNvSpPr>
            <a:spLocks noGrp="1"/>
          </p:cNvSpPr>
          <p:nvPr>
            <p:ph type="title"/>
          </p:nvPr>
        </p:nvSpPr>
        <p:spPr>
          <a:xfrm>
            <a:off x="838200" y="365125"/>
            <a:ext cx="10515600" cy="208807"/>
          </a:xfrm>
        </p:spPr>
        <p:txBody>
          <a:bodyPr>
            <a:noAutofit/>
          </a:bodyPr>
          <a:lstStyle/>
          <a:p>
            <a:r>
              <a:rPr lang="en-US" sz="2000" dirty="0"/>
              <a:t>Explained: Market, Calculation Context, Calculations</a:t>
            </a:r>
          </a:p>
        </p:txBody>
      </p:sp>
      <p:sp>
        <p:nvSpPr>
          <p:cNvPr id="5" name="Oval 4">
            <a:extLst>
              <a:ext uri="{FF2B5EF4-FFF2-40B4-BE49-F238E27FC236}">
                <a16:creationId xmlns:a16="http://schemas.microsoft.com/office/drawing/2014/main" id="{6069D35F-7E22-4742-B858-191472087529}"/>
              </a:ext>
            </a:extLst>
          </p:cNvPr>
          <p:cNvSpPr/>
          <p:nvPr/>
        </p:nvSpPr>
        <p:spPr>
          <a:xfrm>
            <a:off x="1908241" y="1353227"/>
            <a:ext cx="107004" cy="107004"/>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8B5331B1-44C8-A84B-8BB5-60BF84093A14}"/>
              </a:ext>
            </a:extLst>
          </p:cNvPr>
          <p:cNvSpPr/>
          <p:nvPr/>
        </p:nvSpPr>
        <p:spPr>
          <a:xfrm>
            <a:off x="2314642" y="1353227"/>
            <a:ext cx="107004" cy="10700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423E2B58-3C2C-7749-89B4-4EB321A50283}"/>
              </a:ext>
            </a:extLst>
          </p:cNvPr>
          <p:cNvSpPr/>
          <p:nvPr/>
        </p:nvSpPr>
        <p:spPr>
          <a:xfrm>
            <a:off x="2721043" y="1353227"/>
            <a:ext cx="107004" cy="107004"/>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8680AABB-42BA-F146-AA83-744E4CAF11BD}"/>
              </a:ext>
            </a:extLst>
          </p:cNvPr>
          <p:cNvSpPr/>
          <p:nvPr/>
        </p:nvSpPr>
        <p:spPr>
          <a:xfrm>
            <a:off x="3127444" y="1353227"/>
            <a:ext cx="107004" cy="107004"/>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2BD94F65-2DD8-4B41-998A-1454B6DC050B}"/>
              </a:ext>
            </a:extLst>
          </p:cNvPr>
          <p:cNvSpPr/>
          <p:nvPr/>
        </p:nvSpPr>
        <p:spPr>
          <a:xfrm>
            <a:off x="3533845" y="1353227"/>
            <a:ext cx="107004" cy="107004"/>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5F97C420-3C31-454F-998F-80C0975EB0BE}"/>
              </a:ext>
            </a:extLst>
          </p:cNvPr>
          <p:cNvSpPr/>
          <p:nvPr/>
        </p:nvSpPr>
        <p:spPr>
          <a:xfrm>
            <a:off x="3940246" y="1353227"/>
            <a:ext cx="107004" cy="107004"/>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C188B50C-FEBF-324B-9BF3-5FD7D6E6B62E}"/>
              </a:ext>
            </a:extLst>
          </p:cNvPr>
          <p:cNvSpPr/>
          <p:nvPr/>
        </p:nvSpPr>
        <p:spPr>
          <a:xfrm>
            <a:off x="4346647" y="1353227"/>
            <a:ext cx="107004" cy="107004"/>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8E431EE2-B636-FB41-9D02-3A14FB1E780B}"/>
              </a:ext>
            </a:extLst>
          </p:cNvPr>
          <p:cNvSpPr/>
          <p:nvPr/>
        </p:nvSpPr>
        <p:spPr>
          <a:xfrm>
            <a:off x="4753048" y="1353227"/>
            <a:ext cx="107004" cy="107004"/>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C914BAFB-6A7D-F245-809F-222C91FAF6F3}"/>
              </a:ext>
            </a:extLst>
          </p:cNvPr>
          <p:cNvSpPr/>
          <p:nvPr/>
        </p:nvSpPr>
        <p:spPr>
          <a:xfrm>
            <a:off x="5159449" y="1353227"/>
            <a:ext cx="107004" cy="107004"/>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93AC2ED3-A6F3-844D-AC29-609640566F8B}"/>
              </a:ext>
            </a:extLst>
          </p:cNvPr>
          <p:cNvSpPr/>
          <p:nvPr/>
        </p:nvSpPr>
        <p:spPr>
          <a:xfrm>
            <a:off x="5565850" y="1353227"/>
            <a:ext cx="107004" cy="107004"/>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031ECF90-AD2D-4249-B70E-577124AD8EFD}"/>
              </a:ext>
            </a:extLst>
          </p:cNvPr>
          <p:cNvSpPr/>
          <p:nvPr/>
        </p:nvSpPr>
        <p:spPr>
          <a:xfrm>
            <a:off x="5972251" y="1353227"/>
            <a:ext cx="107004" cy="107004"/>
          </a:xfrm>
          <a:prstGeom prst="ellipse">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938E8D1E-2278-5A48-A392-179327C28F9A}"/>
              </a:ext>
            </a:extLst>
          </p:cNvPr>
          <p:cNvSpPr/>
          <p:nvPr/>
        </p:nvSpPr>
        <p:spPr>
          <a:xfrm>
            <a:off x="6378652" y="1353227"/>
            <a:ext cx="107004" cy="107004"/>
          </a:xfrm>
          <a:prstGeom prst="ellipse">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7E9769A2-4745-3349-9E24-60468CFD7713}"/>
              </a:ext>
            </a:extLst>
          </p:cNvPr>
          <p:cNvSpPr/>
          <p:nvPr/>
        </p:nvSpPr>
        <p:spPr>
          <a:xfrm>
            <a:off x="6785053" y="1353227"/>
            <a:ext cx="107004" cy="107004"/>
          </a:xfrm>
          <a:prstGeom prst="ellipse">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D4E44912-EE3D-7046-9804-E746924725CC}"/>
              </a:ext>
            </a:extLst>
          </p:cNvPr>
          <p:cNvSpPr/>
          <p:nvPr/>
        </p:nvSpPr>
        <p:spPr>
          <a:xfrm>
            <a:off x="7191454" y="1353227"/>
            <a:ext cx="107004" cy="107004"/>
          </a:xfrm>
          <a:prstGeom prst="ellipse">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D2975617-CA60-9546-B6D4-81DA48E18D39}"/>
              </a:ext>
            </a:extLst>
          </p:cNvPr>
          <p:cNvSpPr/>
          <p:nvPr/>
        </p:nvSpPr>
        <p:spPr>
          <a:xfrm>
            <a:off x="7597855" y="1353227"/>
            <a:ext cx="107004" cy="107004"/>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BDBA3E8E-B8AA-544C-B4FE-7B3BCCC6B6CB}"/>
              </a:ext>
            </a:extLst>
          </p:cNvPr>
          <p:cNvSpPr/>
          <p:nvPr/>
        </p:nvSpPr>
        <p:spPr>
          <a:xfrm>
            <a:off x="8004256" y="1353227"/>
            <a:ext cx="107004" cy="107004"/>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B174FB52-1514-5F43-90F2-05F7A84EF51A}"/>
              </a:ext>
            </a:extLst>
          </p:cNvPr>
          <p:cNvSpPr/>
          <p:nvPr/>
        </p:nvSpPr>
        <p:spPr>
          <a:xfrm>
            <a:off x="8410657" y="1353227"/>
            <a:ext cx="107004" cy="107004"/>
          </a:xfrm>
          <a:prstGeom prst="ellipse">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A1AC88A1-EDE1-3F4E-A171-895C189272D0}"/>
              </a:ext>
            </a:extLst>
          </p:cNvPr>
          <p:cNvSpPr/>
          <p:nvPr/>
        </p:nvSpPr>
        <p:spPr>
          <a:xfrm>
            <a:off x="1908241" y="1573360"/>
            <a:ext cx="107004" cy="107004"/>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B3462D30-8B1A-444D-8B88-C60416AA1E53}"/>
              </a:ext>
            </a:extLst>
          </p:cNvPr>
          <p:cNvSpPr/>
          <p:nvPr/>
        </p:nvSpPr>
        <p:spPr>
          <a:xfrm>
            <a:off x="2314642" y="1573360"/>
            <a:ext cx="107004" cy="107004"/>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112204D8-9F61-4B48-861B-EFA8ED3407C0}"/>
              </a:ext>
            </a:extLst>
          </p:cNvPr>
          <p:cNvSpPr/>
          <p:nvPr/>
        </p:nvSpPr>
        <p:spPr>
          <a:xfrm>
            <a:off x="2721043" y="1573360"/>
            <a:ext cx="107004" cy="107004"/>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FDC713D5-2E8F-6B49-A4F4-D47FC787EB1A}"/>
              </a:ext>
            </a:extLst>
          </p:cNvPr>
          <p:cNvSpPr/>
          <p:nvPr/>
        </p:nvSpPr>
        <p:spPr>
          <a:xfrm>
            <a:off x="3127444" y="1573360"/>
            <a:ext cx="107004" cy="107004"/>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F83343B6-B02A-544D-95EB-6FA5E0954C7F}"/>
              </a:ext>
            </a:extLst>
          </p:cNvPr>
          <p:cNvSpPr/>
          <p:nvPr/>
        </p:nvSpPr>
        <p:spPr>
          <a:xfrm>
            <a:off x="3533845" y="1573360"/>
            <a:ext cx="107004" cy="107004"/>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58C76694-A9E7-D241-90E1-A16A4936F74F}"/>
              </a:ext>
            </a:extLst>
          </p:cNvPr>
          <p:cNvSpPr/>
          <p:nvPr/>
        </p:nvSpPr>
        <p:spPr>
          <a:xfrm>
            <a:off x="3940246" y="1573360"/>
            <a:ext cx="107004" cy="107004"/>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91709351-FE9C-D542-8695-6663B00B406B}"/>
              </a:ext>
            </a:extLst>
          </p:cNvPr>
          <p:cNvSpPr/>
          <p:nvPr/>
        </p:nvSpPr>
        <p:spPr>
          <a:xfrm>
            <a:off x="4346647" y="1573360"/>
            <a:ext cx="107004" cy="107004"/>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D2405CE0-06B5-F643-922F-94656B7DB59A}"/>
              </a:ext>
            </a:extLst>
          </p:cNvPr>
          <p:cNvSpPr/>
          <p:nvPr/>
        </p:nvSpPr>
        <p:spPr>
          <a:xfrm>
            <a:off x="4753048" y="1573360"/>
            <a:ext cx="107004" cy="107004"/>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508D93B1-30DB-C94A-958A-9717C19F6E42}"/>
              </a:ext>
            </a:extLst>
          </p:cNvPr>
          <p:cNvSpPr/>
          <p:nvPr/>
        </p:nvSpPr>
        <p:spPr>
          <a:xfrm>
            <a:off x="5159449" y="1573360"/>
            <a:ext cx="107004" cy="107004"/>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8B34FB87-F697-0F4A-944B-84AE3FA75FFA}"/>
              </a:ext>
            </a:extLst>
          </p:cNvPr>
          <p:cNvSpPr/>
          <p:nvPr/>
        </p:nvSpPr>
        <p:spPr>
          <a:xfrm>
            <a:off x="5565850" y="1573360"/>
            <a:ext cx="107004" cy="107004"/>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3E620F49-9CC6-6041-ABF3-18A34F5A6BE9}"/>
              </a:ext>
            </a:extLst>
          </p:cNvPr>
          <p:cNvSpPr/>
          <p:nvPr/>
        </p:nvSpPr>
        <p:spPr>
          <a:xfrm>
            <a:off x="5972251" y="1573360"/>
            <a:ext cx="107004" cy="107004"/>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ABB54D0C-7C72-0F43-A11C-9FC911905DE3}"/>
              </a:ext>
            </a:extLst>
          </p:cNvPr>
          <p:cNvSpPr/>
          <p:nvPr/>
        </p:nvSpPr>
        <p:spPr>
          <a:xfrm>
            <a:off x="6378652" y="1573360"/>
            <a:ext cx="107004" cy="107004"/>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4FADBE7B-3929-4C4E-87DD-D86151181893}"/>
              </a:ext>
            </a:extLst>
          </p:cNvPr>
          <p:cNvSpPr/>
          <p:nvPr/>
        </p:nvSpPr>
        <p:spPr>
          <a:xfrm>
            <a:off x="6785053" y="1573360"/>
            <a:ext cx="107004" cy="107004"/>
          </a:xfrm>
          <a:prstGeom prst="ellipse">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FE7DFBB9-BA7C-A043-8F04-708779CA4BB0}"/>
              </a:ext>
            </a:extLst>
          </p:cNvPr>
          <p:cNvSpPr/>
          <p:nvPr/>
        </p:nvSpPr>
        <p:spPr>
          <a:xfrm>
            <a:off x="7191454" y="1573360"/>
            <a:ext cx="107004" cy="107004"/>
          </a:xfrm>
          <a:prstGeom prst="ellipse">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A24B2FD5-A3D7-D84D-83C8-E948F7FFADDE}"/>
              </a:ext>
            </a:extLst>
          </p:cNvPr>
          <p:cNvSpPr/>
          <p:nvPr/>
        </p:nvSpPr>
        <p:spPr>
          <a:xfrm>
            <a:off x="7597855" y="1573360"/>
            <a:ext cx="107004" cy="107004"/>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161793A0-3AE2-B245-AA9E-FF52CE963BAA}"/>
              </a:ext>
            </a:extLst>
          </p:cNvPr>
          <p:cNvSpPr/>
          <p:nvPr/>
        </p:nvSpPr>
        <p:spPr>
          <a:xfrm>
            <a:off x="8004256" y="1573360"/>
            <a:ext cx="107004" cy="107004"/>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C5B786DB-A80C-2D49-B2BC-BD015CD5861E}"/>
              </a:ext>
            </a:extLst>
          </p:cNvPr>
          <p:cNvSpPr/>
          <p:nvPr/>
        </p:nvSpPr>
        <p:spPr>
          <a:xfrm>
            <a:off x="8410657" y="1573360"/>
            <a:ext cx="107004" cy="107004"/>
          </a:xfrm>
          <a:prstGeom prst="ellipse">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a:extLst>
              <a:ext uri="{FF2B5EF4-FFF2-40B4-BE49-F238E27FC236}">
                <a16:creationId xmlns:a16="http://schemas.microsoft.com/office/drawing/2014/main" id="{6FF750A1-93E5-E246-A3EC-1DC082CFA303}"/>
              </a:ext>
            </a:extLst>
          </p:cNvPr>
          <p:cNvSpPr/>
          <p:nvPr/>
        </p:nvSpPr>
        <p:spPr>
          <a:xfrm>
            <a:off x="1908241" y="1793493"/>
            <a:ext cx="107004" cy="107004"/>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AE53E6C1-A1B6-F44B-B968-A4296D18D62D}"/>
              </a:ext>
            </a:extLst>
          </p:cNvPr>
          <p:cNvSpPr/>
          <p:nvPr/>
        </p:nvSpPr>
        <p:spPr>
          <a:xfrm>
            <a:off x="2314642" y="1793493"/>
            <a:ext cx="107004" cy="107004"/>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8F8F9A8D-4643-F44E-9580-A7F3389E1F60}"/>
              </a:ext>
            </a:extLst>
          </p:cNvPr>
          <p:cNvSpPr/>
          <p:nvPr/>
        </p:nvSpPr>
        <p:spPr>
          <a:xfrm>
            <a:off x="2721043" y="1793493"/>
            <a:ext cx="107004" cy="107004"/>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a:extLst>
              <a:ext uri="{FF2B5EF4-FFF2-40B4-BE49-F238E27FC236}">
                <a16:creationId xmlns:a16="http://schemas.microsoft.com/office/drawing/2014/main" id="{2FBE8337-AD6E-9E4D-ABCA-7E31077957C0}"/>
              </a:ext>
            </a:extLst>
          </p:cNvPr>
          <p:cNvSpPr/>
          <p:nvPr/>
        </p:nvSpPr>
        <p:spPr>
          <a:xfrm>
            <a:off x="3127444" y="1793493"/>
            <a:ext cx="107004" cy="107004"/>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a:extLst>
              <a:ext uri="{FF2B5EF4-FFF2-40B4-BE49-F238E27FC236}">
                <a16:creationId xmlns:a16="http://schemas.microsoft.com/office/drawing/2014/main" id="{E8E62875-5522-6641-B05C-2749F9219913}"/>
              </a:ext>
            </a:extLst>
          </p:cNvPr>
          <p:cNvSpPr/>
          <p:nvPr/>
        </p:nvSpPr>
        <p:spPr>
          <a:xfrm>
            <a:off x="3533845" y="1793493"/>
            <a:ext cx="107004" cy="107004"/>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a:extLst>
              <a:ext uri="{FF2B5EF4-FFF2-40B4-BE49-F238E27FC236}">
                <a16:creationId xmlns:a16="http://schemas.microsoft.com/office/drawing/2014/main" id="{A1DC8928-5F6A-5045-8712-41E052C19475}"/>
              </a:ext>
            </a:extLst>
          </p:cNvPr>
          <p:cNvSpPr/>
          <p:nvPr/>
        </p:nvSpPr>
        <p:spPr>
          <a:xfrm>
            <a:off x="3940246" y="1793493"/>
            <a:ext cx="107004" cy="107004"/>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4D6C0457-4CD9-954B-B0E3-28617F290223}"/>
              </a:ext>
            </a:extLst>
          </p:cNvPr>
          <p:cNvSpPr/>
          <p:nvPr/>
        </p:nvSpPr>
        <p:spPr>
          <a:xfrm>
            <a:off x="4346647" y="1793493"/>
            <a:ext cx="107004" cy="107004"/>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a:extLst>
              <a:ext uri="{FF2B5EF4-FFF2-40B4-BE49-F238E27FC236}">
                <a16:creationId xmlns:a16="http://schemas.microsoft.com/office/drawing/2014/main" id="{8E623455-1A76-1644-B49A-4C138BECEC2D}"/>
              </a:ext>
            </a:extLst>
          </p:cNvPr>
          <p:cNvSpPr/>
          <p:nvPr/>
        </p:nvSpPr>
        <p:spPr>
          <a:xfrm>
            <a:off x="4753048" y="1793493"/>
            <a:ext cx="107004" cy="107004"/>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a:extLst>
              <a:ext uri="{FF2B5EF4-FFF2-40B4-BE49-F238E27FC236}">
                <a16:creationId xmlns:a16="http://schemas.microsoft.com/office/drawing/2014/main" id="{4174401B-FC36-D44C-AD25-01875607DFA9}"/>
              </a:ext>
            </a:extLst>
          </p:cNvPr>
          <p:cNvSpPr/>
          <p:nvPr/>
        </p:nvSpPr>
        <p:spPr>
          <a:xfrm>
            <a:off x="5159449" y="1793493"/>
            <a:ext cx="107004" cy="107004"/>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9289F4E7-12CE-A14E-BE26-65A51BF24C44}"/>
              </a:ext>
            </a:extLst>
          </p:cNvPr>
          <p:cNvSpPr/>
          <p:nvPr/>
        </p:nvSpPr>
        <p:spPr>
          <a:xfrm>
            <a:off x="5565850" y="1793493"/>
            <a:ext cx="107004" cy="107004"/>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a:extLst>
              <a:ext uri="{FF2B5EF4-FFF2-40B4-BE49-F238E27FC236}">
                <a16:creationId xmlns:a16="http://schemas.microsoft.com/office/drawing/2014/main" id="{BD28498C-1E65-434E-BF16-5B667AA3427B}"/>
              </a:ext>
            </a:extLst>
          </p:cNvPr>
          <p:cNvSpPr/>
          <p:nvPr/>
        </p:nvSpPr>
        <p:spPr>
          <a:xfrm>
            <a:off x="5972251" y="1793493"/>
            <a:ext cx="107004" cy="107004"/>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a:extLst>
              <a:ext uri="{FF2B5EF4-FFF2-40B4-BE49-F238E27FC236}">
                <a16:creationId xmlns:a16="http://schemas.microsoft.com/office/drawing/2014/main" id="{5721AFF1-4DCB-284C-9077-AB685556A558}"/>
              </a:ext>
            </a:extLst>
          </p:cNvPr>
          <p:cNvSpPr/>
          <p:nvPr/>
        </p:nvSpPr>
        <p:spPr>
          <a:xfrm>
            <a:off x="6378652" y="1793493"/>
            <a:ext cx="107004" cy="107004"/>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a:extLst>
              <a:ext uri="{FF2B5EF4-FFF2-40B4-BE49-F238E27FC236}">
                <a16:creationId xmlns:a16="http://schemas.microsoft.com/office/drawing/2014/main" id="{D83D3F31-C683-3540-AF56-DAC167576AF8}"/>
              </a:ext>
            </a:extLst>
          </p:cNvPr>
          <p:cNvSpPr/>
          <p:nvPr/>
        </p:nvSpPr>
        <p:spPr>
          <a:xfrm>
            <a:off x="6785053" y="1793493"/>
            <a:ext cx="107004" cy="107004"/>
          </a:xfrm>
          <a:prstGeom prst="ellipse">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a:extLst>
              <a:ext uri="{FF2B5EF4-FFF2-40B4-BE49-F238E27FC236}">
                <a16:creationId xmlns:a16="http://schemas.microsoft.com/office/drawing/2014/main" id="{CD73AD0B-36B8-A849-8E35-0A0977FFE371}"/>
              </a:ext>
            </a:extLst>
          </p:cNvPr>
          <p:cNvSpPr/>
          <p:nvPr/>
        </p:nvSpPr>
        <p:spPr>
          <a:xfrm>
            <a:off x="7191454" y="1793493"/>
            <a:ext cx="107004" cy="107004"/>
          </a:xfrm>
          <a:prstGeom prst="ellipse">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AEF710FD-321E-9142-8802-9917A80EDC38}"/>
              </a:ext>
            </a:extLst>
          </p:cNvPr>
          <p:cNvSpPr/>
          <p:nvPr/>
        </p:nvSpPr>
        <p:spPr>
          <a:xfrm>
            <a:off x="7597855" y="1793493"/>
            <a:ext cx="107004" cy="107004"/>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id="{434400EF-A27F-724D-97A3-F2BC26A722FB}"/>
              </a:ext>
            </a:extLst>
          </p:cNvPr>
          <p:cNvSpPr/>
          <p:nvPr/>
        </p:nvSpPr>
        <p:spPr>
          <a:xfrm>
            <a:off x="8004256" y="1793493"/>
            <a:ext cx="107004" cy="107004"/>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73E2CEEA-7C7F-8846-95CE-8CE00A00DB5B}"/>
              </a:ext>
            </a:extLst>
          </p:cNvPr>
          <p:cNvSpPr/>
          <p:nvPr/>
        </p:nvSpPr>
        <p:spPr>
          <a:xfrm>
            <a:off x="8410657" y="1793493"/>
            <a:ext cx="107004" cy="107004"/>
          </a:xfrm>
          <a:prstGeom prst="ellipse">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TextBox 70">
            <a:extLst>
              <a:ext uri="{FF2B5EF4-FFF2-40B4-BE49-F238E27FC236}">
                <a16:creationId xmlns:a16="http://schemas.microsoft.com/office/drawing/2014/main" id="{8E06101A-CE22-3F48-88CE-7A70FB16A608}"/>
              </a:ext>
            </a:extLst>
          </p:cNvPr>
          <p:cNvSpPr txBox="1"/>
          <p:nvPr/>
        </p:nvSpPr>
        <p:spPr>
          <a:xfrm>
            <a:off x="1764413" y="963099"/>
            <a:ext cx="394660" cy="276999"/>
          </a:xfrm>
          <a:prstGeom prst="rect">
            <a:avLst/>
          </a:prstGeom>
          <a:noFill/>
        </p:spPr>
        <p:txBody>
          <a:bodyPr wrap="none" rtlCol="0">
            <a:spAutoFit/>
          </a:bodyPr>
          <a:lstStyle/>
          <a:p>
            <a:r>
              <a:rPr lang="en-US" sz="1200" dirty="0"/>
              <a:t>M1</a:t>
            </a:r>
          </a:p>
        </p:txBody>
      </p:sp>
      <p:sp>
        <p:nvSpPr>
          <p:cNvPr id="72" name="TextBox 71">
            <a:extLst>
              <a:ext uri="{FF2B5EF4-FFF2-40B4-BE49-F238E27FC236}">
                <a16:creationId xmlns:a16="http://schemas.microsoft.com/office/drawing/2014/main" id="{5F8BCFE6-CE2C-F842-BFBC-41BD25450FA6}"/>
              </a:ext>
            </a:extLst>
          </p:cNvPr>
          <p:cNvSpPr txBox="1"/>
          <p:nvPr/>
        </p:nvSpPr>
        <p:spPr>
          <a:xfrm>
            <a:off x="838200" y="1268229"/>
            <a:ext cx="741806" cy="276999"/>
          </a:xfrm>
          <a:prstGeom prst="rect">
            <a:avLst/>
          </a:prstGeom>
          <a:noFill/>
        </p:spPr>
        <p:txBody>
          <a:bodyPr wrap="none" rtlCol="0">
            <a:spAutoFit/>
          </a:bodyPr>
          <a:lstStyle/>
          <a:p>
            <a:r>
              <a:rPr lang="en-US" sz="1200" dirty="0"/>
              <a:t>PV, Delta</a:t>
            </a:r>
          </a:p>
        </p:txBody>
      </p:sp>
      <p:sp>
        <p:nvSpPr>
          <p:cNvPr id="73" name="TextBox 72">
            <a:extLst>
              <a:ext uri="{FF2B5EF4-FFF2-40B4-BE49-F238E27FC236}">
                <a16:creationId xmlns:a16="http://schemas.microsoft.com/office/drawing/2014/main" id="{32D1A4A7-4024-624D-90A4-3315A039AE12}"/>
              </a:ext>
            </a:extLst>
          </p:cNvPr>
          <p:cNvSpPr txBox="1"/>
          <p:nvPr/>
        </p:nvSpPr>
        <p:spPr>
          <a:xfrm>
            <a:off x="858378" y="1488361"/>
            <a:ext cx="676788" cy="276999"/>
          </a:xfrm>
          <a:prstGeom prst="rect">
            <a:avLst/>
          </a:prstGeom>
          <a:noFill/>
        </p:spPr>
        <p:txBody>
          <a:bodyPr wrap="none" rtlCol="0">
            <a:spAutoFit/>
          </a:bodyPr>
          <a:lstStyle/>
          <a:p>
            <a:r>
              <a:rPr lang="en-US" sz="1200" dirty="0"/>
              <a:t>Gamma</a:t>
            </a:r>
          </a:p>
        </p:txBody>
      </p:sp>
      <p:sp>
        <p:nvSpPr>
          <p:cNvPr id="74" name="TextBox 73">
            <a:extLst>
              <a:ext uri="{FF2B5EF4-FFF2-40B4-BE49-F238E27FC236}">
                <a16:creationId xmlns:a16="http://schemas.microsoft.com/office/drawing/2014/main" id="{BD01E5DB-35BC-0148-BABC-895ABC30F77D}"/>
              </a:ext>
            </a:extLst>
          </p:cNvPr>
          <p:cNvSpPr txBox="1"/>
          <p:nvPr/>
        </p:nvSpPr>
        <p:spPr>
          <a:xfrm>
            <a:off x="1764413" y="2416061"/>
            <a:ext cx="426720" cy="276999"/>
          </a:xfrm>
          <a:prstGeom prst="rect">
            <a:avLst/>
          </a:prstGeom>
          <a:noFill/>
        </p:spPr>
        <p:txBody>
          <a:bodyPr wrap="none" rtlCol="0">
            <a:spAutoFit/>
          </a:bodyPr>
          <a:lstStyle/>
          <a:p>
            <a:r>
              <a:rPr lang="en-US" sz="1200" dirty="0"/>
              <a:t>CC1</a:t>
            </a:r>
          </a:p>
        </p:txBody>
      </p:sp>
      <p:sp>
        <p:nvSpPr>
          <p:cNvPr id="75" name="TextBox 74">
            <a:extLst>
              <a:ext uri="{FF2B5EF4-FFF2-40B4-BE49-F238E27FC236}">
                <a16:creationId xmlns:a16="http://schemas.microsoft.com/office/drawing/2014/main" id="{1D8BACCA-ACEB-FD41-8DCF-3C5127378E54}"/>
              </a:ext>
            </a:extLst>
          </p:cNvPr>
          <p:cNvSpPr txBox="1"/>
          <p:nvPr/>
        </p:nvSpPr>
        <p:spPr>
          <a:xfrm>
            <a:off x="2170813" y="963099"/>
            <a:ext cx="394660" cy="276999"/>
          </a:xfrm>
          <a:prstGeom prst="rect">
            <a:avLst/>
          </a:prstGeom>
          <a:noFill/>
        </p:spPr>
        <p:txBody>
          <a:bodyPr wrap="none" rtlCol="0">
            <a:spAutoFit/>
          </a:bodyPr>
          <a:lstStyle/>
          <a:p>
            <a:r>
              <a:rPr lang="en-US" sz="1200" dirty="0"/>
              <a:t>M2</a:t>
            </a:r>
          </a:p>
        </p:txBody>
      </p:sp>
      <p:sp>
        <p:nvSpPr>
          <p:cNvPr id="76" name="TextBox 75">
            <a:extLst>
              <a:ext uri="{FF2B5EF4-FFF2-40B4-BE49-F238E27FC236}">
                <a16:creationId xmlns:a16="http://schemas.microsoft.com/office/drawing/2014/main" id="{4888CCDB-7FE9-1148-A310-B26D83945CB0}"/>
              </a:ext>
            </a:extLst>
          </p:cNvPr>
          <p:cNvSpPr txBox="1"/>
          <p:nvPr/>
        </p:nvSpPr>
        <p:spPr>
          <a:xfrm>
            <a:off x="2577213" y="963099"/>
            <a:ext cx="394660" cy="276999"/>
          </a:xfrm>
          <a:prstGeom prst="rect">
            <a:avLst/>
          </a:prstGeom>
          <a:noFill/>
        </p:spPr>
        <p:txBody>
          <a:bodyPr wrap="none" rtlCol="0">
            <a:spAutoFit/>
          </a:bodyPr>
          <a:lstStyle/>
          <a:p>
            <a:r>
              <a:rPr lang="en-US" sz="1200" dirty="0"/>
              <a:t>M3</a:t>
            </a:r>
          </a:p>
        </p:txBody>
      </p:sp>
      <p:sp>
        <p:nvSpPr>
          <p:cNvPr id="78" name="Rounded Rectangle 77">
            <a:extLst>
              <a:ext uri="{FF2B5EF4-FFF2-40B4-BE49-F238E27FC236}">
                <a16:creationId xmlns:a16="http://schemas.microsoft.com/office/drawing/2014/main" id="{1A767F3B-2851-C747-999B-7BA04332C87B}"/>
              </a:ext>
            </a:extLst>
          </p:cNvPr>
          <p:cNvSpPr/>
          <p:nvPr/>
        </p:nvSpPr>
        <p:spPr>
          <a:xfrm>
            <a:off x="2266446" y="1265828"/>
            <a:ext cx="206441" cy="1119701"/>
          </a:xfrm>
          <a:prstGeom prst="roundRect">
            <a:avLst/>
          </a:prstGeom>
          <a:solidFill>
            <a:schemeClr val="accent1">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ounded Rectangle 78">
            <a:extLst>
              <a:ext uri="{FF2B5EF4-FFF2-40B4-BE49-F238E27FC236}">
                <a16:creationId xmlns:a16="http://schemas.microsoft.com/office/drawing/2014/main" id="{3297C6A4-F5BC-2045-B346-4165DDE0D961}"/>
              </a:ext>
            </a:extLst>
          </p:cNvPr>
          <p:cNvSpPr/>
          <p:nvPr/>
        </p:nvSpPr>
        <p:spPr>
          <a:xfrm>
            <a:off x="2670633" y="1265828"/>
            <a:ext cx="206441" cy="1119701"/>
          </a:xfrm>
          <a:prstGeom prst="roundRect">
            <a:avLst/>
          </a:prstGeom>
          <a:solidFill>
            <a:schemeClr val="accent1">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ounded Rectangle 79">
            <a:extLst>
              <a:ext uri="{FF2B5EF4-FFF2-40B4-BE49-F238E27FC236}">
                <a16:creationId xmlns:a16="http://schemas.microsoft.com/office/drawing/2014/main" id="{786FA126-449D-EB4D-B8DF-D0A93367BDEA}"/>
              </a:ext>
            </a:extLst>
          </p:cNvPr>
          <p:cNvSpPr/>
          <p:nvPr/>
        </p:nvSpPr>
        <p:spPr>
          <a:xfrm>
            <a:off x="3080769" y="1265828"/>
            <a:ext cx="206441" cy="1119701"/>
          </a:xfrm>
          <a:prstGeom prst="roundRect">
            <a:avLst/>
          </a:prstGeom>
          <a:solidFill>
            <a:schemeClr val="accent1">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ounded Rectangle 80">
            <a:extLst>
              <a:ext uri="{FF2B5EF4-FFF2-40B4-BE49-F238E27FC236}">
                <a16:creationId xmlns:a16="http://schemas.microsoft.com/office/drawing/2014/main" id="{DF2CEB17-AF03-444C-91F8-6BDCEE015C7B}"/>
              </a:ext>
            </a:extLst>
          </p:cNvPr>
          <p:cNvSpPr/>
          <p:nvPr/>
        </p:nvSpPr>
        <p:spPr>
          <a:xfrm>
            <a:off x="3477633" y="1265827"/>
            <a:ext cx="206441" cy="1119701"/>
          </a:xfrm>
          <a:prstGeom prst="roundRect">
            <a:avLst/>
          </a:prstGeom>
          <a:solidFill>
            <a:schemeClr val="accent1">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ounded Rectangle 81">
            <a:extLst>
              <a:ext uri="{FF2B5EF4-FFF2-40B4-BE49-F238E27FC236}">
                <a16:creationId xmlns:a16="http://schemas.microsoft.com/office/drawing/2014/main" id="{5F9C2F81-99DB-FD43-A3E7-14A17E2E0F7C}"/>
              </a:ext>
            </a:extLst>
          </p:cNvPr>
          <p:cNvSpPr/>
          <p:nvPr/>
        </p:nvSpPr>
        <p:spPr>
          <a:xfrm>
            <a:off x="3881820" y="1265826"/>
            <a:ext cx="206441" cy="1119701"/>
          </a:xfrm>
          <a:prstGeom prst="roundRect">
            <a:avLst/>
          </a:prstGeom>
          <a:solidFill>
            <a:schemeClr val="accent1">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ounded Rectangle 82">
            <a:extLst>
              <a:ext uri="{FF2B5EF4-FFF2-40B4-BE49-F238E27FC236}">
                <a16:creationId xmlns:a16="http://schemas.microsoft.com/office/drawing/2014/main" id="{AA8CB998-A956-6442-AAC2-8DB77498901A}"/>
              </a:ext>
            </a:extLst>
          </p:cNvPr>
          <p:cNvSpPr/>
          <p:nvPr/>
        </p:nvSpPr>
        <p:spPr>
          <a:xfrm>
            <a:off x="4288702" y="1265826"/>
            <a:ext cx="206441" cy="1119701"/>
          </a:xfrm>
          <a:prstGeom prst="roundRect">
            <a:avLst/>
          </a:prstGeom>
          <a:solidFill>
            <a:schemeClr val="accent1">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ounded Rectangle 83">
            <a:extLst>
              <a:ext uri="{FF2B5EF4-FFF2-40B4-BE49-F238E27FC236}">
                <a16:creationId xmlns:a16="http://schemas.microsoft.com/office/drawing/2014/main" id="{803186C6-4592-8642-A11C-5A04AD0001F5}"/>
              </a:ext>
            </a:extLst>
          </p:cNvPr>
          <p:cNvSpPr/>
          <p:nvPr/>
        </p:nvSpPr>
        <p:spPr>
          <a:xfrm>
            <a:off x="4702183" y="1265826"/>
            <a:ext cx="206441" cy="1119701"/>
          </a:xfrm>
          <a:prstGeom prst="roundRect">
            <a:avLst/>
          </a:prstGeom>
          <a:solidFill>
            <a:schemeClr val="accent1">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ounded Rectangle 84">
            <a:extLst>
              <a:ext uri="{FF2B5EF4-FFF2-40B4-BE49-F238E27FC236}">
                <a16:creationId xmlns:a16="http://schemas.microsoft.com/office/drawing/2014/main" id="{78D05BF7-A38D-F943-A518-6210517601CB}"/>
              </a:ext>
            </a:extLst>
          </p:cNvPr>
          <p:cNvSpPr/>
          <p:nvPr/>
        </p:nvSpPr>
        <p:spPr>
          <a:xfrm>
            <a:off x="5093007" y="1268227"/>
            <a:ext cx="206441" cy="1119701"/>
          </a:xfrm>
          <a:prstGeom prst="roundRect">
            <a:avLst/>
          </a:prstGeom>
          <a:solidFill>
            <a:schemeClr val="accent1">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ounded Rectangle 85">
            <a:extLst>
              <a:ext uri="{FF2B5EF4-FFF2-40B4-BE49-F238E27FC236}">
                <a16:creationId xmlns:a16="http://schemas.microsoft.com/office/drawing/2014/main" id="{983FCC73-B184-CE45-B8D1-D1B2A24831EC}"/>
              </a:ext>
            </a:extLst>
          </p:cNvPr>
          <p:cNvSpPr/>
          <p:nvPr/>
        </p:nvSpPr>
        <p:spPr>
          <a:xfrm>
            <a:off x="5500931" y="1265826"/>
            <a:ext cx="206441" cy="1119701"/>
          </a:xfrm>
          <a:prstGeom prst="roundRect">
            <a:avLst/>
          </a:prstGeom>
          <a:solidFill>
            <a:schemeClr val="accent1">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ounded Rectangle 86">
            <a:extLst>
              <a:ext uri="{FF2B5EF4-FFF2-40B4-BE49-F238E27FC236}">
                <a16:creationId xmlns:a16="http://schemas.microsoft.com/office/drawing/2014/main" id="{9C14FFE4-18D4-9F44-ABF5-2FE66758AB98}"/>
              </a:ext>
            </a:extLst>
          </p:cNvPr>
          <p:cNvSpPr/>
          <p:nvPr/>
        </p:nvSpPr>
        <p:spPr>
          <a:xfrm>
            <a:off x="5922532" y="1265823"/>
            <a:ext cx="206441" cy="1119701"/>
          </a:xfrm>
          <a:prstGeom prst="roundRect">
            <a:avLst/>
          </a:prstGeom>
          <a:solidFill>
            <a:schemeClr val="accent1">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ounded Rectangle 87">
            <a:extLst>
              <a:ext uri="{FF2B5EF4-FFF2-40B4-BE49-F238E27FC236}">
                <a16:creationId xmlns:a16="http://schemas.microsoft.com/office/drawing/2014/main" id="{F12966FE-9168-5247-BCC9-CC69CAD62544}"/>
              </a:ext>
            </a:extLst>
          </p:cNvPr>
          <p:cNvSpPr/>
          <p:nvPr/>
        </p:nvSpPr>
        <p:spPr>
          <a:xfrm>
            <a:off x="6334054" y="1265823"/>
            <a:ext cx="206441" cy="1119701"/>
          </a:xfrm>
          <a:prstGeom prst="roundRect">
            <a:avLst/>
          </a:prstGeom>
          <a:solidFill>
            <a:schemeClr val="accent1">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ounded Rectangle 88">
            <a:extLst>
              <a:ext uri="{FF2B5EF4-FFF2-40B4-BE49-F238E27FC236}">
                <a16:creationId xmlns:a16="http://schemas.microsoft.com/office/drawing/2014/main" id="{3861798D-5A59-E149-8D0D-750CAA469C01}"/>
              </a:ext>
            </a:extLst>
          </p:cNvPr>
          <p:cNvSpPr/>
          <p:nvPr/>
        </p:nvSpPr>
        <p:spPr>
          <a:xfrm>
            <a:off x="6736723" y="1265823"/>
            <a:ext cx="206441" cy="1119701"/>
          </a:xfrm>
          <a:prstGeom prst="roundRect">
            <a:avLst/>
          </a:prstGeom>
          <a:solidFill>
            <a:schemeClr val="accent1">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ounded Rectangle 89">
            <a:extLst>
              <a:ext uri="{FF2B5EF4-FFF2-40B4-BE49-F238E27FC236}">
                <a16:creationId xmlns:a16="http://schemas.microsoft.com/office/drawing/2014/main" id="{ED96FE1D-9CD7-6348-9C9A-68E1CA5E8379}"/>
              </a:ext>
            </a:extLst>
          </p:cNvPr>
          <p:cNvSpPr/>
          <p:nvPr/>
        </p:nvSpPr>
        <p:spPr>
          <a:xfrm>
            <a:off x="7142272" y="1265823"/>
            <a:ext cx="206441" cy="1119701"/>
          </a:xfrm>
          <a:prstGeom prst="roundRect">
            <a:avLst/>
          </a:prstGeom>
          <a:solidFill>
            <a:schemeClr val="accent1">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ounded Rectangle 90">
            <a:extLst>
              <a:ext uri="{FF2B5EF4-FFF2-40B4-BE49-F238E27FC236}">
                <a16:creationId xmlns:a16="http://schemas.microsoft.com/office/drawing/2014/main" id="{0F642F49-BC07-6046-BC42-D7A03585CA55}"/>
              </a:ext>
            </a:extLst>
          </p:cNvPr>
          <p:cNvSpPr/>
          <p:nvPr/>
        </p:nvSpPr>
        <p:spPr>
          <a:xfrm>
            <a:off x="7548136" y="1265823"/>
            <a:ext cx="206441" cy="1119701"/>
          </a:xfrm>
          <a:prstGeom prst="roundRect">
            <a:avLst/>
          </a:prstGeom>
          <a:solidFill>
            <a:schemeClr val="accent1">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Rounded Rectangle 91">
            <a:extLst>
              <a:ext uri="{FF2B5EF4-FFF2-40B4-BE49-F238E27FC236}">
                <a16:creationId xmlns:a16="http://schemas.microsoft.com/office/drawing/2014/main" id="{2CCE5B39-54DD-FE4B-9033-6B6A5829FAA3}"/>
              </a:ext>
            </a:extLst>
          </p:cNvPr>
          <p:cNvSpPr/>
          <p:nvPr/>
        </p:nvSpPr>
        <p:spPr>
          <a:xfrm>
            <a:off x="7954000" y="1265823"/>
            <a:ext cx="206441" cy="1119701"/>
          </a:xfrm>
          <a:prstGeom prst="roundRect">
            <a:avLst/>
          </a:prstGeom>
          <a:solidFill>
            <a:schemeClr val="accent1">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TextBox 92">
            <a:extLst>
              <a:ext uri="{FF2B5EF4-FFF2-40B4-BE49-F238E27FC236}">
                <a16:creationId xmlns:a16="http://schemas.microsoft.com/office/drawing/2014/main" id="{BA640807-7526-0B45-A624-001CC7B59EA3}"/>
              </a:ext>
            </a:extLst>
          </p:cNvPr>
          <p:cNvSpPr txBox="1"/>
          <p:nvPr/>
        </p:nvSpPr>
        <p:spPr>
          <a:xfrm>
            <a:off x="2154783" y="2415655"/>
            <a:ext cx="426720" cy="276999"/>
          </a:xfrm>
          <a:prstGeom prst="rect">
            <a:avLst/>
          </a:prstGeom>
          <a:noFill/>
        </p:spPr>
        <p:txBody>
          <a:bodyPr wrap="none" rtlCol="0">
            <a:spAutoFit/>
          </a:bodyPr>
          <a:lstStyle/>
          <a:p>
            <a:r>
              <a:rPr lang="en-US" sz="1200" dirty="0"/>
              <a:t>CC2</a:t>
            </a:r>
          </a:p>
        </p:txBody>
      </p:sp>
      <p:sp>
        <p:nvSpPr>
          <p:cNvPr id="94" name="TextBox 93">
            <a:extLst>
              <a:ext uri="{FF2B5EF4-FFF2-40B4-BE49-F238E27FC236}">
                <a16:creationId xmlns:a16="http://schemas.microsoft.com/office/drawing/2014/main" id="{8A399F15-6F3F-0445-AC32-B7A6FA3D9FCE}"/>
              </a:ext>
            </a:extLst>
          </p:cNvPr>
          <p:cNvSpPr txBox="1"/>
          <p:nvPr/>
        </p:nvSpPr>
        <p:spPr>
          <a:xfrm>
            <a:off x="2560493" y="2415654"/>
            <a:ext cx="426720" cy="276999"/>
          </a:xfrm>
          <a:prstGeom prst="rect">
            <a:avLst/>
          </a:prstGeom>
          <a:noFill/>
        </p:spPr>
        <p:txBody>
          <a:bodyPr wrap="none" rtlCol="0">
            <a:spAutoFit/>
          </a:bodyPr>
          <a:lstStyle/>
          <a:p>
            <a:r>
              <a:rPr lang="en-US" sz="1200" dirty="0"/>
              <a:t>CC2</a:t>
            </a:r>
          </a:p>
        </p:txBody>
      </p:sp>
      <p:sp>
        <p:nvSpPr>
          <p:cNvPr id="97" name="TextBox 96">
            <a:extLst>
              <a:ext uri="{FF2B5EF4-FFF2-40B4-BE49-F238E27FC236}">
                <a16:creationId xmlns:a16="http://schemas.microsoft.com/office/drawing/2014/main" id="{86932082-CC10-A34F-969C-8B579BEF5F72}"/>
              </a:ext>
            </a:extLst>
          </p:cNvPr>
          <p:cNvSpPr txBox="1"/>
          <p:nvPr/>
        </p:nvSpPr>
        <p:spPr>
          <a:xfrm>
            <a:off x="2990136" y="963099"/>
            <a:ext cx="394660" cy="276999"/>
          </a:xfrm>
          <a:prstGeom prst="rect">
            <a:avLst/>
          </a:prstGeom>
          <a:noFill/>
        </p:spPr>
        <p:txBody>
          <a:bodyPr wrap="none" rtlCol="0">
            <a:spAutoFit/>
          </a:bodyPr>
          <a:lstStyle/>
          <a:p>
            <a:r>
              <a:rPr lang="en-US" sz="1200" dirty="0"/>
              <a:t>M4</a:t>
            </a:r>
          </a:p>
        </p:txBody>
      </p:sp>
      <p:sp>
        <p:nvSpPr>
          <p:cNvPr id="98" name="TextBox 97">
            <a:extLst>
              <a:ext uri="{FF2B5EF4-FFF2-40B4-BE49-F238E27FC236}">
                <a16:creationId xmlns:a16="http://schemas.microsoft.com/office/drawing/2014/main" id="{B8075FE7-9EAD-994E-8B7F-E0C5F8802D8F}"/>
              </a:ext>
            </a:extLst>
          </p:cNvPr>
          <p:cNvSpPr txBox="1"/>
          <p:nvPr/>
        </p:nvSpPr>
        <p:spPr>
          <a:xfrm>
            <a:off x="3396536" y="963099"/>
            <a:ext cx="394660" cy="276999"/>
          </a:xfrm>
          <a:prstGeom prst="rect">
            <a:avLst/>
          </a:prstGeom>
          <a:noFill/>
        </p:spPr>
        <p:txBody>
          <a:bodyPr wrap="none" rtlCol="0">
            <a:spAutoFit/>
          </a:bodyPr>
          <a:lstStyle/>
          <a:p>
            <a:r>
              <a:rPr lang="en-US" sz="1200" dirty="0"/>
              <a:t>M5</a:t>
            </a:r>
          </a:p>
        </p:txBody>
      </p:sp>
      <p:sp>
        <p:nvSpPr>
          <p:cNvPr id="99" name="TextBox 98">
            <a:extLst>
              <a:ext uri="{FF2B5EF4-FFF2-40B4-BE49-F238E27FC236}">
                <a16:creationId xmlns:a16="http://schemas.microsoft.com/office/drawing/2014/main" id="{096165A2-5FAA-6148-B5F7-32C663AD806F}"/>
              </a:ext>
            </a:extLst>
          </p:cNvPr>
          <p:cNvSpPr txBox="1"/>
          <p:nvPr/>
        </p:nvSpPr>
        <p:spPr>
          <a:xfrm>
            <a:off x="3802936" y="963099"/>
            <a:ext cx="394660" cy="276999"/>
          </a:xfrm>
          <a:prstGeom prst="rect">
            <a:avLst/>
          </a:prstGeom>
          <a:noFill/>
        </p:spPr>
        <p:txBody>
          <a:bodyPr wrap="none" rtlCol="0">
            <a:spAutoFit/>
          </a:bodyPr>
          <a:lstStyle/>
          <a:p>
            <a:r>
              <a:rPr lang="en-US" sz="1200" dirty="0"/>
              <a:t>M6</a:t>
            </a:r>
          </a:p>
        </p:txBody>
      </p:sp>
      <p:sp>
        <p:nvSpPr>
          <p:cNvPr id="100" name="TextBox 99">
            <a:extLst>
              <a:ext uri="{FF2B5EF4-FFF2-40B4-BE49-F238E27FC236}">
                <a16:creationId xmlns:a16="http://schemas.microsoft.com/office/drawing/2014/main" id="{4CB827F4-58DF-3C4A-8054-738853298079}"/>
              </a:ext>
            </a:extLst>
          </p:cNvPr>
          <p:cNvSpPr txBox="1"/>
          <p:nvPr/>
        </p:nvSpPr>
        <p:spPr>
          <a:xfrm>
            <a:off x="2995116" y="2416062"/>
            <a:ext cx="426720" cy="276999"/>
          </a:xfrm>
          <a:prstGeom prst="rect">
            <a:avLst/>
          </a:prstGeom>
          <a:noFill/>
        </p:spPr>
        <p:txBody>
          <a:bodyPr wrap="none" rtlCol="0">
            <a:spAutoFit/>
          </a:bodyPr>
          <a:lstStyle/>
          <a:p>
            <a:r>
              <a:rPr lang="en-US" sz="1200" dirty="0"/>
              <a:t>CC4</a:t>
            </a:r>
          </a:p>
        </p:txBody>
      </p:sp>
      <p:sp>
        <p:nvSpPr>
          <p:cNvPr id="101" name="TextBox 100">
            <a:extLst>
              <a:ext uri="{FF2B5EF4-FFF2-40B4-BE49-F238E27FC236}">
                <a16:creationId xmlns:a16="http://schemas.microsoft.com/office/drawing/2014/main" id="{C6177299-FB24-8D43-811F-D3DBE2917A10}"/>
              </a:ext>
            </a:extLst>
          </p:cNvPr>
          <p:cNvSpPr txBox="1"/>
          <p:nvPr/>
        </p:nvSpPr>
        <p:spPr>
          <a:xfrm>
            <a:off x="3385486" y="2415656"/>
            <a:ext cx="426720" cy="276999"/>
          </a:xfrm>
          <a:prstGeom prst="rect">
            <a:avLst/>
          </a:prstGeom>
          <a:noFill/>
        </p:spPr>
        <p:txBody>
          <a:bodyPr wrap="none" rtlCol="0">
            <a:spAutoFit/>
          </a:bodyPr>
          <a:lstStyle/>
          <a:p>
            <a:r>
              <a:rPr lang="en-US" sz="1200" dirty="0"/>
              <a:t>CC5</a:t>
            </a:r>
          </a:p>
        </p:txBody>
      </p:sp>
      <p:sp>
        <p:nvSpPr>
          <p:cNvPr id="102" name="TextBox 101">
            <a:extLst>
              <a:ext uri="{FF2B5EF4-FFF2-40B4-BE49-F238E27FC236}">
                <a16:creationId xmlns:a16="http://schemas.microsoft.com/office/drawing/2014/main" id="{08E90331-E571-3045-8989-EC5959553CE6}"/>
              </a:ext>
            </a:extLst>
          </p:cNvPr>
          <p:cNvSpPr txBox="1"/>
          <p:nvPr/>
        </p:nvSpPr>
        <p:spPr>
          <a:xfrm>
            <a:off x="3791196" y="2415655"/>
            <a:ext cx="426720" cy="276999"/>
          </a:xfrm>
          <a:prstGeom prst="rect">
            <a:avLst/>
          </a:prstGeom>
          <a:noFill/>
        </p:spPr>
        <p:txBody>
          <a:bodyPr wrap="none" rtlCol="0">
            <a:spAutoFit/>
          </a:bodyPr>
          <a:lstStyle/>
          <a:p>
            <a:r>
              <a:rPr lang="en-US" sz="1200" dirty="0"/>
              <a:t>CC6</a:t>
            </a:r>
          </a:p>
        </p:txBody>
      </p:sp>
      <p:cxnSp>
        <p:nvCxnSpPr>
          <p:cNvPr id="104" name="Straight Arrow Connector 103">
            <a:extLst>
              <a:ext uri="{FF2B5EF4-FFF2-40B4-BE49-F238E27FC236}">
                <a16:creationId xmlns:a16="http://schemas.microsoft.com/office/drawing/2014/main" id="{8111F810-AC90-F041-8CA6-94B653680B8B}"/>
              </a:ext>
            </a:extLst>
          </p:cNvPr>
          <p:cNvCxnSpPr/>
          <p:nvPr/>
        </p:nvCxnSpPr>
        <p:spPr>
          <a:xfrm>
            <a:off x="1908241" y="786653"/>
            <a:ext cx="795517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653622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2742</TotalTime>
  <Words>411</Words>
  <Application>Microsoft Macintosh PowerPoint</Application>
  <PresentationFormat>Widescreen</PresentationFormat>
  <Paragraphs>55</Paragraphs>
  <Slides>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Calibri</vt:lpstr>
      <vt:lpstr>Calibri Light</vt:lpstr>
      <vt:lpstr>Office Theme</vt:lpstr>
      <vt:lpstr>PowerPoint Presentation</vt:lpstr>
      <vt:lpstr>Explained: Market, Calculation Context, Calculations</vt:lpstr>
      <vt:lpstr>Explained: Market, Calculation Context, Calculations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Jason Brown</dc:creator>
  <cp:lastModifiedBy>Jason Brown</cp:lastModifiedBy>
  <cp:revision>15</cp:revision>
  <cp:lastPrinted>2019-02-17T17:46:30Z</cp:lastPrinted>
  <dcterms:created xsi:type="dcterms:W3CDTF">2019-02-17T10:08:16Z</dcterms:created>
  <dcterms:modified xsi:type="dcterms:W3CDTF">2019-02-19T07:51:05Z</dcterms:modified>
</cp:coreProperties>
</file>