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28.png" ContentType="image/png"/>
  <Override PartName="/ppt/media/image1.wmf" ContentType="image/x-wmf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0.wmf" ContentType="image/x-wmf"/>
  <Override PartName="/ppt/media/image21.png" ContentType="image/png"/>
  <Override PartName="/ppt/media/image19.png" ContentType="image/png"/>
  <Override PartName="/ppt/media/image18.png" ContentType="image/png"/>
  <Override PartName="/ppt/media/image16.png" ContentType="image/png"/>
  <Override PartName="/ppt/media/image15.png" ContentType="image/png"/>
  <Override PartName="/ppt/media/image2.wmf" ContentType="image/x-wmf"/>
  <Override PartName="/ppt/media/image29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14.wmf" ContentType="image/x-wmf"/>
  <Override PartName="/ppt/media/image53.png" ContentType="image/png"/>
  <Override PartName="/ppt/media/image6.png" ContentType="image/png"/>
  <Override PartName="/ppt/media/image36.png" ContentType="image/png"/>
  <Override PartName="/ppt/media/image7.png" ContentType="image/png"/>
  <Override PartName="/ppt/media/image37.png" ContentType="image/png"/>
  <Override PartName="/ppt/media/image26.png" ContentType="image/png"/>
  <Override PartName="/ppt/media/image35.png" ContentType="image/png"/>
  <Override PartName="/ppt/media/image38.png" ContentType="image/png"/>
  <Override PartName="/ppt/media/image41.png" ContentType="image/png"/>
  <Override PartName="/ppt/media/image43.png" ContentType="image/png"/>
  <Override PartName="/ppt/media/image32.png" ContentType="image/png"/>
  <Override PartName="/ppt/media/image44.png" ContentType="image/png"/>
  <Override PartName="/ppt/media/image45.png" ContentType="image/png"/>
  <Override PartName="/ppt/media/image5.wmf" ContentType="image/x-wmf"/>
  <Override PartName="/ppt/media/image46.png" ContentType="image/png"/>
  <Override PartName="/ppt/media/image48.png" ContentType="image/png"/>
  <Override PartName="/ppt/media/image13.png" ContentType="image/png"/>
  <Override PartName="/ppt/media/image40.png" ContentType="image/png"/>
  <Override PartName="/ppt/media/image8.wmf" ContentType="image/x-wmf"/>
  <Override PartName="/ppt/media/image51.png" ContentType="image/png"/>
  <Override PartName="/ppt/media/image52.png" ContentType="image/png"/>
  <Override PartName="/ppt/media/image42.png" ContentType="image/png"/>
  <Override PartName="/ppt/media/image54.png" ContentType="image/png"/>
  <Override PartName="/ppt/media/image31.png" ContentType="image/png"/>
  <Override PartName="/ppt/media/image30.png" ContentType="image/png"/>
  <Override PartName="/ppt/media/image10.png" ContentType="image/png"/>
  <Override PartName="/ppt/media/image47.png" ContentType="image/png"/>
  <Override PartName="/ppt/media/image49.png" ContentType="image/png"/>
  <Override PartName="/ppt/media/image12.png" ContentType="image/png"/>
  <Override PartName="/ppt/media/image39.png" ContentType="image/png"/>
  <Override PartName="/ppt/media/image9.png" ContentType="image/png"/>
  <Override PartName="/ppt/media/image17.wmf" ContentType="image/x-wmf"/>
  <Override PartName="/ppt/media/image50.png" ContentType="image/png"/>
  <Override PartName="/ppt/media/image11.wmf" ContentType="image/x-wmf"/>
  <Override PartName="/ppt/media/image3.png" ContentType="image/png"/>
  <Override PartName="/ppt/media/image33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0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1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315E9E0-8247-418A-A2F7-04EB5F2964D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latin typeface="Arial"/>
              </a:rPr>
              <a:t>Please Note: </a:t>
            </a:r>
            <a:r>
              <a:rPr b="0" lang="en-US" sz="4000" spc="-1" strike="noStrike">
                <a:latin typeface="Arial"/>
              </a:rPr>
              <a:t>This template has been created using the University of North Dakota brand guidelines. All colors and typefaces/fonts are within the brand guidelines and altering them isn’t suggested. Please visit </a:t>
            </a:r>
            <a:r>
              <a:rPr b="1" lang="en-US" sz="4000" spc="-1" strike="noStrike" u="sng">
                <a:uFillTx/>
                <a:latin typeface="Arial"/>
              </a:rPr>
              <a:t>UND.edu/brand</a:t>
            </a:r>
            <a:r>
              <a:rPr b="1" lang="en-US" sz="4000" spc="-1" strike="noStrike">
                <a:latin typeface="Arial"/>
              </a:rPr>
              <a:t> </a:t>
            </a:r>
            <a:r>
              <a:rPr b="0" lang="en-US" sz="4000" spc="-1" strike="noStrike">
                <a:latin typeface="Arial"/>
              </a:rPr>
              <a:t>for more information on using the UND brand or email </a:t>
            </a:r>
            <a:r>
              <a:rPr b="1" lang="en-US" sz="4000" spc="-1" strike="noStrike" u="sng">
                <a:uFillTx/>
                <a:latin typeface="Arial"/>
              </a:rPr>
              <a:t>identity@UND.edu</a:t>
            </a:r>
            <a:r>
              <a:rPr b="1" lang="en-US" sz="4000" spc="-1" strike="noStrike">
                <a:latin typeface="Arial"/>
              </a:rPr>
              <a:t> </a:t>
            </a:r>
            <a:r>
              <a:rPr b="0" lang="en-US" sz="4000" spc="-1" strike="noStrike">
                <a:latin typeface="Arial"/>
              </a:rPr>
              <a:t>with any UND branding questions.</a:t>
            </a: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latin typeface="Arial"/>
              </a:rPr>
              <a:t>TIPS:</a:t>
            </a:r>
            <a:endParaRPr b="0" lang="en-US" sz="40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4000" spc="-1" strike="noStrike">
                <a:latin typeface="Arial"/>
              </a:rPr>
              <a:t>Check out the </a:t>
            </a:r>
            <a:r>
              <a:rPr b="1" lang="en-US" sz="4000" spc="-1" strike="noStrike">
                <a:latin typeface="Arial"/>
              </a:rPr>
              <a:t>Layout Dropdown </a:t>
            </a:r>
            <a:r>
              <a:rPr b="0" lang="en-US" sz="4000" spc="-1" strike="noStrike">
                <a:latin typeface="Arial"/>
              </a:rPr>
              <a:t>for more layout design options</a:t>
            </a:r>
            <a:endParaRPr b="0" lang="en-US" sz="40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4000" spc="-1" strike="noStrike">
                <a:latin typeface="Arial"/>
              </a:rPr>
              <a:t>It’s recommended </a:t>
            </a:r>
            <a:r>
              <a:rPr b="0" lang="en-US" sz="4000" spc="-1" strike="noStrike" u="sng">
                <a:solidFill>
                  <a:srgbClr val="ff0000"/>
                </a:solidFill>
                <a:uFillTx/>
                <a:latin typeface="Arial"/>
              </a:rPr>
              <a:t>not going below</a:t>
            </a:r>
            <a:r>
              <a:rPr b="0" lang="en-US" sz="40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4000" spc="-1" strike="noStrike">
                <a:solidFill>
                  <a:srgbClr val="ff0000"/>
                </a:solidFill>
                <a:latin typeface="Arial"/>
              </a:rPr>
              <a:t>24-point font size </a:t>
            </a:r>
            <a:r>
              <a:rPr b="0" lang="en-US" sz="4000" spc="-1" strike="noStrike">
                <a:latin typeface="Arial"/>
              </a:rPr>
              <a:t>for presentations</a:t>
            </a:r>
            <a:endParaRPr b="0" lang="en-US" sz="40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4000" spc="-1" strike="noStrike">
                <a:latin typeface="Arial"/>
              </a:rPr>
              <a:t>If your text overflows a placement text box it’s recommended to edit/delete down text content </a:t>
            </a:r>
            <a:r>
              <a:rPr b="0" lang="en-US" sz="4000" spc="-1" strike="noStrike" u="sng">
                <a:uFillTx/>
                <a:latin typeface="Arial"/>
              </a:rPr>
              <a:t>instead of</a:t>
            </a:r>
            <a:r>
              <a:rPr b="0" lang="en-US" sz="4000" spc="-1" strike="noStrike">
                <a:latin typeface="Arial"/>
              </a:rPr>
              <a:t> increasing size of text box to accommodate more text</a:t>
            </a:r>
            <a:endParaRPr b="0" lang="en-US" sz="40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4000" spc="-1" strike="noStrike">
                <a:latin typeface="Arial"/>
              </a:rPr>
              <a:t>Guides are available under </a:t>
            </a:r>
            <a:r>
              <a:rPr b="1" lang="en-US" sz="4000" spc="-1" strike="noStrike">
                <a:latin typeface="Arial"/>
              </a:rPr>
              <a:t>View</a:t>
            </a:r>
            <a:r>
              <a:rPr b="0" lang="en-US" sz="4000" spc="-1" strike="noStrike">
                <a:latin typeface="Arial"/>
              </a:rPr>
              <a:t> tab &gt; check </a:t>
            </a:r>
            <a:r>
              <a:rPr b="1" lang="en-US" sz="4000" spc="-1" strike="noStrike">
                <a:latin typeface="Arial"/>
              </a:rPr>
              <a:t>Guides</a:t>
            </a:r>
            <a:r>
              <a:rPr b="0" lang="en-US" sz="4000" spc="-1" strike="noStrike">
                <a:latin typeface="Arial"/>
              </a:rPr>
              <a:t> checkbox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EC5384-A02A-4AAA-85A7-1BDC85360F3A}" type="slidenum">
              <a:rPr b="0" lang="en-US" sz="1200" spc="-1" strike="noStrike">
                <a:latin typeface="Times New Roman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latin typeface="Arial"/>
              </a:rPr>
              <a:t>TIPS: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Check out the </a:t>
            </a:r>
            <a:r>
              <a:rPr b="1" lang="en-US" sz="2400" spc="-1" strike="noStrike">
                <a:latin typeface="Arial"/>
              </a:rPr>
              <a:t>Layout Dropdown </a:t>
            </a:r>
            <a:r>
              <a:rPr b="0" lang="en-US" sz="2400" spc="-1" strike="noStrike">
                <a:latin typeface="Arial"/>
              </a:rPr>
              <a:t>for more layout design options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It’s recommended </a:t>
            </a:r>
            <a:r>
              <a:rPr b="0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not going below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24-point font size </a:t>
            </a:r>
            <a:r>
              <a:rPr b="0" lang="en-US" sz="2400" spc="-1" strike="noStrike">
                <a:latin typeface="Arial"/>
              </a:rPr>
              <a:t>for presentations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If your text overflows a placement text box it’s recommended to edit/delete down text content </a:t>
            </a:r>
            <a:r>
              <a:rPr b="0" lang="en-US" sz="2400" spc="-1" strike="noStrike" u="sng">
                <a:uFillTx/>
                <a:latin typeface="Arial"/>
              </a:rPr>
              <a:t>instead of</a:t>
            </a:r>
            <a:r>
              <a:rPr b="0" lang="en-US" sz="2400" spc="-1" strike="noStrike">
                <a:latin typeface="Arial"/>
              </a:rPr>
              <a:t> increasing size of text box to accommodate more text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Guides for textboxes are available under </a:t>
            </a:r>
            <a:r>
              <a:rPr b="1" lang="en-US" sz="2400" spc="-1" strike="noStrike">
                <a:latin typeface="Arial"/>
              </a:rPr>
              <a:t>View</a:t>
            </a:r>
            <a:r>
              <a:rPr b="0" lang="en-US" sz="2400" spc="-1" strike="noStrike">
                <a:latin typeface="Arial"/>
              </a:rPr>
              <a:t> tab &gt; check </a:t>
            </a:r>
            <a:r>
              <a:rPr b="1" lang="en-US" sz="2400" spc="-1" strike="noStrike">
                <a:latin typeface="Arial"/>
              </a:rPr>
              <a:t>Guides</a:t>
            </a:r>
            <a:r>
              <a:rPr b="0" lang="en-US" sz="2400" spc="-1" strike="noStrike">
                <a:latin typeface="Arial"/>
              </a:rPr>
              <a:t> checkbox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FD4D6E-9FB7-47AF-AF21-F68C7F428610}" type="slidenum">
              <a:rPr b="0" lang="en-US" sz="1200" spc="-1" strike="noStrike">
                <a:latin typeface="Times New Roman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latin typeface="Arial"/>
              </a:rPr>
              <a:t>TIPS: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Check out the </a:t>
            </a:r>
            <a:r>
              <a:rPr b="1" lang="en-US" sz="2400" spc="-1" strike="noStrike">
                <a:latin typeface="Arial"/>
              </a:rPr>
              <a:t>Layout Dropdown </a:t>
            </a:r>
            <a:r>
              <a:rPr b="0" lang="en-US" sz="2400" spc="-1" strike="noStrike">
                <a:latin typeface="Arial"/>
              </a:rPr>
              <a:t>for more layout design options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It’s recommended </a:t>
            </a:r>
            <a:r>
              <a:rPr b="0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not going below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24-point font size </a:t>
            </a:r>
            <a:r>
              <a:rPr b="0" lang="en-US" sz="2400" spc="-1" strike="noStrike">
                <a:latin typeface="Arial"/>
              </a:rPr>
              <a:t>for presentations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If your text overflows a placement text box it’s recommended to edit/delete down text content </a:t>
            </a:r>
            <a:r>
              <a:rPr b="0" lang="en-US" sz="2400" spc="-1" strike="noStrike" u="sng">
                <a:uFillTx/>
                <a:latin typeface="Arial"/>
              </a:rPr>
              <a:t>instead of</a:t>
            </a:r>
            <a:r>
              <a:rPr b="0" lang="en-US" sz="2400" spc="-1" strike="noStrike">
                <a:latin typeface="Arial"/>
              </a:rPr>
              <a:t> increasing size of text box to accommodate more text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Guides for textboxes are available under </a:t>
            </a:r>
            <a:r>
              <a:rPr b="1" lang="en-US" sz="2400" spc="-1" strike="noStrike">
                <a:latin typeface="Arial"/>
              </a:rPr>
              <a:t>View</a:t>
            </a:r>
            <a:r>
              <a:rPr b="0" lang="en-US" sz="2400" spc="-1" strike="noStrike">
                <a:latin typeface="Arial"/>
              </a:rPr>
              <a:t> tab &gt; check </a:t>
            </a:r>
            <a:r>
              <a:rPr b="1" lang="en-US" sz="2400" spc="-1" strike="noStrike">
                <a:latin typeface="Arial"/>
              </a:rPr>
              <a:t>Guides</a:t>
            </a:r>
            <a:r>
              <a:rPr b="0" lang="en-US" sz="2400" spc="-1" strike="noStrike">
                <a:latin typeface="Arial"/>
              </a:rPr>
              <a:t> checkbox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44DC13-4912-4E30-BC5D-4FE372137892}" type="slidenum">
              <a:rPr b="0" lang="en-US" sz="1200" spc="-1" strike="noStrike">
                <a:latin typeface="Times New Roman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latin typeface="Arial"/>
              </a:rPr>
              <a:t>TIPS: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Check out the </a:t>
            </a:r>
            <a:r>
              <a:rPr b="1" lang="en-US" sz="2400" spc="-1" strike="noStrike">
                <a:latin typeface="Arial"/>
              </a:rPr>
              <a:t>Layout Dropdown </a:t>
            </a:r>
            <a:r>
              <a:rPr b="0" lang="en-US" sz="2400" spc="-1" strike="noStrike">
                <a:latin typeface="Arial"/>
              </a:rPr>
              <a:t>for more layout design options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It’s recommended </a:t>
            </a:r>
            <a:r>
              <a:rPr b="0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not going below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24-point font size </a:t>
            </a:r>
            <a:r>
              <a:rPr b="0" lang="en-US" sz="2400" spc="-1" strike="noStrike">
                <a:latin typeface="Arial"/>
              </a:rPr>
              <a:t>for presentations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If your text overflows a placement text box it’s recommended to edit/delete down text content </a:t>
            </a:r>
            <a:r>
              <a:rPr b="0" lang="en-US" sz="2400" spc="-1" strike="noStrike" u="sng">
                <a:uFillTx/>
                <a:latin typeface="Arial"/>
              </a:rPr>
              <a:t>instead of</a:t>
            </a:r>
            <a:r>
              <a:rPr b="0" lang="en-US" sz="2400" spc="-1" strike="noStrike">
                <a:latin typeface="Arial"/>
              </a:rPr>
              <a:t> increasing size of text box to accommodate more text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Guides for textboxes are available under </a:t>
            </a:r>
            <a:r>
              <a:rPr b="1" lang="en-US" sz="2400" spc="-1" strike="noStrike">
                <a:latin typeface="Arial"/>
              </a:rPr>
              <a:t>View</a:t>
            </a:r>
            <a:r>
              <a:rPr b="0" lang="en-US" sz="2400" spc="-1" strike="noStrike">
                <a:latin typeface="Arial"/>
              </a:rPr>
              <a:t> tab &gt; check </a:t>
            </a:r>
            <a:r>
              <a:rPr b="1" lang="en-US" sz="2400" spc="-1" strike="noStrike">
                <a:latin typeface="Arial"/>
              </a:rPr>
              <a:t>Guides</a:t>
            </a:r>
            <a:r>
              <a:rPr b="0" lang="en-US" sz="2400" spc="-1" strike="noStrike">
                <a:latin typeface="Arial"/>
              </a:rPr>
              <a:t> checkbox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C98A9D-8C49-41DB-8343-E33BC3B3F2C2}" type="slidenum">
              <a:rPr b="0" lang="en-US" sz="1200" spc="-1" strike="noStrike">
                <a:latin typeface="Times New Roman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latin typeface="Arial"/>
              </a:rPr>
              <a:t>TIPS: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Check out the </a:t>
            </a:r>
            <a:r>
              <a:rPr b="1" lang="en-US" sz="2400" spc="-1" strike="noStrike">
                <a:latin typeface="Arial"/>
              </a:rPr>
              <a:t>Layout Dropdown </a:t>
            </a:r>
            <a:r>
              <a:rPr b="0" lang="en-US" sz="2400" spc="-1" strike="noStrike">
                <a:latin typeface="Arial"/>
              </a:rPr>
              <a:t>for more layout design options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It’s recommended </a:t>
            </a:r>
            <a:r>
              <a:rPr b="0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not going below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24-point font size </a:t>
            </a:r>
            <a:r>
              <a:rPr b="0" lang="en-US" sz="2400" spc="-1" strike="noStrike">
                <a:latin typeface="Arial"/>
              </a:rPr>
              <a:t>for presentations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If your text overflows a placement text box it’s recommended to edit/delete down text content </a:t>
            </a:r>
            <a:r>
              <a:rPr b="0" lang="en-US" sz="2400" spc="-1" strike="noStrike" u="sng">
                <a:uFillTx/>
                <a:latin typeface="Arial"/>
              </a:rPr>
              <a:t>instead of</a:t>
            </a:r>
            <a:r>
              <a:rPr b="0" lang="en-US" sz="2400" spc="-1" strike="noStrike">
                <a:latin typeface="Arial"/>
              </a:rPr>
              <a:t> increasing size of text box to accommodate more text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Guides for textboxes are available under </a:t>
            </a:r>
            <a:r>
              <a:rPr b="1" lang="en-US" sz="2400" spc="-1" strike="noStrike">
                <a:latin typeface="Arial"/>
              </a:rPr>
              <a:t>View</a:t>
            </a:r>
            <a:r>
              <a:rPr b="0" lang="en-US" sz="2400" spc="-1" strike="noStrike">
                <a:latin typeface="Arial"/>
              </a:rPr>
              <a:t> tab &gt; check </a:t>
            </a:r>
            <a:r>
              <a:rPr b="1" lang="en-US" sz="2400" spc="-1" strike="noStrike">
                <a:latin typeface="Arial"/>
              </a:rPr>
              <a:t>Guides</a:t>
            </a:r>
            <a:r>
              <a:rPr b="0" lang="en-US" sz="2400" spc="-1" strike="noStrike">
                <a:latin typeface="Arial"/>
              </a:rPr>
              <a:t> checkbox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A1B38C-F7FB-426F-BDD5-7FD8370C9346}" type="slidenum">
              <a:rPr b="0" lang="en-US" sz="1200" spc="-1" strike="noStrike">
                <a:latin typeface="Times New Roman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latin typeface="Arial"/>
              </a:rPr>
              <a:t>TIPS: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Check out the </a:t>
            </a:r>
            <a:r>
              <a:rPr b="1" lang="en-US" sz="2400" spc="-1" strike="noStrike">
                <a:latin typeface="Arial"/>
              </a:rPr>
              <a:t>Layout Dropdown </a:t>
            </a:r>
            <a:r>
              <a:rPr b="0" lang="en-US" sz="2400" spc="-1" strike="noStrike">
                <a:latin typeface="Arial"/>
              </a:rPr>
              <a:t>for more layout design options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It’s recommended </a:t>
            </a:r>
            <a:r>
              <a:rPr b="0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not going below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24-point font size </a:t>
            </a:r>
            <a:r>
              <a:rPr b="0" lang="en-US" sz="2400" spc="-1" strike="noStrike">
                <a:latin typeface="Arial"/>
              </a:rPr>
              <a:t>for presentations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If your text overflows a placement text box it’s recommended to edit/delete down text content </a:t>
            </a:r>
            <a:r>
              <a:rPr b="0" lang="en-US" sz="2400" spc="-1" strike="noStrike" u="sng">
                <a:uFillTx/>
                <a:latin typeface="Arial"/>
              </a:rPr>
              <a:t>instead of</a:t>
            </a:r>
            <a:r>
              <a:rPr b="0" lang="en-US" sz="2400" spc="-1" strike="noStrike">
                <a:latin typeface="Arial"/>
              </a:rPr>
              <a:t> increasing size of text box to accommodate more text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Guides for textboxes are available under </a:t>
            </a:r>
            <a:r>
              <a:rPr b="1" lang="en-US" sz="2400" spc="-1" strike="noStrike">
                <a:latin typeface="Arial"/>
              </a:rPr>
              <a:t>View</a:t>
            </a:r>
            <a:r>
              <a:rPr b="0" lang="en-US" sz="2400" spc="-1" strike="noStrike">
                <a:latin typeface="Arial"/>
              </a:rPr>
              <a:t> tab &gt; check </a:t>
            </a:r>
            <a:r>
              <a:rPr b="1" lang="en-US" sz="2400" spc="-1" strike="noStrike">
                <a:latin typeface="Arial"/>
              </a:rPr>
              <a:t>Guides</a:t>
            </a:r>
            <a:r>
              <a:rPr b="0" lang="en-US" sz="2400" spc="-1" strike="noStrike">
                <a:latin typeface="Arial"/>
              </a:rPr>
              <a:t> checkbox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9D8B81-69DE-435B-B7C6-E5DCD218F910}" type="slidenum">
              <a:rPr b="0" lang="en-US" sz="1200" spc="-1" strike="noStrike">
                <a:latin typeface="Times New Roman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latin typeface="Arial"/>
              </a:rPr>
              <a:t>TIPS: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Check out the </a:t>
            </a:r>
            <a:r>
              <a:rPr b="1" lang="en-US" sz="2400" spc="-1" strike="noStrike">
                <a:latin typeface="Arial"/>
              </a:rPr>
              <a:t>Layout Dropdown </a:t>
            </a:r>
            <a:r>
              <a:rPr b="0" lang="en-US" sz="2400" spc="-1" strike="noStrike">
                <a:latin typeface="Arial"/>
              </a:rPr>
              <a:t>for more layout design options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It’s recommended </a:t>
            </a:r>
            <a:r>
              <a:rPr b="0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not going below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24-point font size </a:t>
            </a:r>
            <a:r>
              <a:rPr b="0" lang="en-US" sz="2400" spc="-1" strike="noStrike">
                <a:latin typeface="Arial"/>
              </a:rPr>
              <a:t>for presentations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If your text overflows a placement text box it’s recommended to edit/delete down text content </a:t>
            </a:r>
            <a:r>
              <a:rPr b="0" lang="en-US" sz="2400" spc="-1" strike="noStrike" u="sng">
                <a:uFillTx/>
                <a:latin typeface="Arial"/>
              </a:rPr>
              <a:t>instead of</a:t>
            </a:r>
            <a:r>
              <a:rPr b="0" lang="en-US" sz="2400" spc="-1" strike="noStrike">
                <a:latin typeface="Arial"/>
              </a:rPr>
              <a:t> increasing size of text box to accommodate more text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Guides for textboxes are available under </a:t>
            </a:r>
            <a:r>
              <a:rPr b="1" lang="en-US" sz="2400" spc="-1" strike="noStrike">
                <a:latin typeface="Arial"/>
              </a:rPr>
              <a:t>View</a:t>
            </a:r>
            <a:r>
              <a:rPr b="0" lang="en-US" sz="2400" spc="-1" strike="noStrike">
                <a:latin typeface="Arial"/>
              </a:rPr>
              <a:t> tab &gt; check </a:t>
            </a:r>
            <a:r>
              <a:rPr b="1" lang="en-US" sz="2400" spc="-1" strike="noStrike">
                <a:latin typeface="Arial"/>
              </a:rPr>
              <a:t>Guides</a:t>
            </a:r>
            <a:r>
              <a:rPr b="0" lang="en-US" sz="2400" spc="-1" strike="noStrike">
                <a:latin typeface="Arial"/>
              </a:rPr>
              <a:t> checkbox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530AD0-65A5-40BA-B345-94201C8ABC41}" type="slidenum">
              <a:rPr b="0" lang="en-US" sz="1200" spc="-1" strike="noStrike">
                <a:latin typeface="Times New Roman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latin typeface="Arial"/>
              </a:rPr>
              <a:t>TIPS: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Check out the </a:t>
            </a:r>
            <a:r>
              <a:rPr b="1" lang="en-US" sz="2400" spc="-1" strike="noStrike">
                <a:latin typeface="Arial"/>
              </a:rPr>
              <a:t>Layout Dropdown </a:t>
            </a:r>
            <a:r>
              <a:rPr b="0" lang="en-US" sz="2400" spc="-1" strike="noStrike">
                <a:latin typeface="Arial"/>
              </a:rPr>
              <a:t>for more layout design options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It’s recommended </a:t>
            </a:r>
            <a:r>
              <a:rPr b="0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not going below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24-point font size </a:t>
            </a:r>
            <a:r>
              <a:rPr b="0" lang="en-US" sz="2400" spc="-1" strike="noStrike">
                <a:latin typeface="Arial"/>
              </a:rPr>
              <a:t>for presentations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If your text overflows a placement text box it’s recommended to edit/delete down text content </a:t>
            </a:r>
            <a:r>
              <a:rPr b="0" lang="en-US" sz="2400" spc="-1" strike="noStrike" u="sng">
                <a:uFillTx/>
                <a:latin typeface="Arial"/>
              </a:rPr>
              <a:t>instead of</a:t>
            </a:r>
            <a:r>
              <a:rPr b="0" lang="en-US" sz="2400" spc="-1" strike="noStrike">
                <a:latin typeface="Arial"/>
              </a:rPr>
              <a:t> increasing size of text box to accommodate more text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Guides for textboxes are available under </a:t>
            </a:r>
            <a:r>
              <a:rPr b="1" lang="en-US" sz="2400" spc="-1" strike="noStrike">
                <a:latin typeface="Arial"/>
              </a:rPr>
              <a:t>View</a:t>
            </a:r>
            <a:r>
              <a:rPr b="0" lang="en-US" sz="2400" spc="-1" strike="noStrike">
                <a:latin typeface="Arial"/>
              </a:rPr>
              <a:t> tab &gt; check </a:t>
            </a:r>
            <a:r>
              <a:rPr b="1" lang="en-US" sz="2400" spc="-1" strike="noStrike">
                <a:latin typeface="Arial"/>
              </a:rPr>
              <a:t>Guides</a:t>
            </a:r>
            <a:r>
              <a:rPr b="0" lang="en-US" sz="2400" spc="-1" strike="noStrike">
                <a:latin typeface="Arial"/>
              </a:rPr>
              <a:t> checkbox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2D0F89-304E-4402-B9A9-B3ECE5D96C15}" type="slidenum">
              <a:rPr b="0" lang="en-US" sz="1200" spc="-1" strike="noStrike">
                <a:latin typeface="Times New Roman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latin typeface="Arial"/>
              </a:rPr>
              <a:t>TIPS: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Check out the </a:t>
            </a:r>
            <a:r>
              <a:rPr b="1" lang="en-US" sz="2400" spc="-1" strike="noStrike">
                <a:latin typeface="Arial"/>
              </a:rPr>
              <a:t>Layout Dropdown </a:t>
            </a:r>
            <a:r>
              <a:rPr b="0" lang="en-US" sz="2400" spc="-1" strike="noStrike">
                <a:latin typeface="Arial"/>
              </a:rPr>
              <a:t>for more layout design options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It’s recommended </a:t>
            </a:r>
            <a:r>
              <a:rPr b="0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not going below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24-point font size </a:t>
            </a:r>
            <a:r>
              <a:rPr b="0" lang="en-US" sz="2400" spc="-1" strike="noStrike">
                <a:latin typeface="Arial"/>
              </a:rPr>
              <a:t>for presentations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If your text overflows a placement text box it’s recommended to edit/delete down text content </a:t>
            </a:r>
            <a:r>
              <a:rPr b="0" lang="en-US" sz="2400" spc="-1" strike="noStrike" u="sng">
                <a:uFillTx/>
                <a:latin typeface="Arial"/>
              </a:rPr>
              <a:t>instead of</a:t>
            </a:r>
            <a:r>
              <a:rPr b="0" lang="en-US" sz="2400" spc="-1" strike="noStrike">
                <a:latin typeface="Arial"/>
              </a:rPr>
              <a:t> increasing size of text box to accommodate more text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Guides for textboxes are available under </a:t>
            </a:r>
            <a:r>
              <a:rPr b="1" lang="en-US" sz="2400" spc="-1" strike="noStrike">
                <a:latin typeface="Arial"/>
              </a:rPr>
              <a:t>View</a:t>
            </a:r>
            <a:r>
              <a:rPr b="0" lang="en-US" sz="2400" spc="-1" strike="noStrike">
                <a:latin typeface="Arial"/>
              </a:rPr>
              <a:t> tab &gt; check </a:t>
            </a:r>
            <a:r>
              <a:rPr b="1" lang="en-US" sz="2400" spc="-1" strike="noStrike">
                <a:latin typeface="Arial"/>
              </a:rPr>
              <a:t>Guides</a:t>
            </a:r>
            <a:r>
              <a:rPr b="0" lang="en-US" sz="2400" spc="-1" strike="noStrike">
                <a:latin typeface="Arial"/>
              </a:rPr>
              <a:t> checkbox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AC1D32-F658-4A7D-9E92-EEE73C4FC176}" type="slidenum">
              <a:rPr b="0" lang="en-US" sz="1200" spc="-1" strike="noStrike">
                <a:latin typeface="Times New Roman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latin typeface="Arial"/>
              </a:rPr>
              <a:t>TIPS: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latin typeface="Arial"/>
              </a:rPr>
              <a:t>Check out the </a:t>
            </a:r>
            <a:r>
              <a:rPr b="1" lang="en-US" sz="1200" spc="-1" strike="noStrike">
                <a:latin typeface="Arial"/>
              </a:rPr>
              <a:t>Layout Dropdown </a:t>
            </a:r>
            <a:r>
              <a:rPr b="0" lang="en-US" sz="1200" spc="-1" strike="noStrike">
                <a:latin typeface="Arial"/>
              </a:rPr>
              <a:t>for more layout design options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latin typeface="Arial"/>
              </a:rPr>
              <a:t>It’s recommended </a:t>
            </a:r>
            <a:r>
              <a:rPr b="0" lang="en-US" sz="1200" spc="-1" strike="noStrike" u="sng">
                <a:solidFill>
                  <a:srgbClr val="ff0000"/>
                </a:solidFill>
                <a:uFillTx/>
                <a:latin typeface="Arial"/>
              </a:rPr>
              <a:t>not going below</a:t>
            </a:r>
            <a:r>
              <a:rPr b="0" lang="en-US" sz="12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1200" spc="-1" strike="noStrike">
                <a:solidFill>
                  <a:srgbClr val="ff0000"/>
                </a:solidFill>
                <a:latin typeface="Arial"/>
              </a:rPr>
              <a:t>24-point font size </a:t>
            </a:r>
            <a:r>
              <a:rPr b="0" lang="en-US" sz="1200" spc="-1" strike="noStrike">
                <a:latin typeface="Arial"/>
              </a:rPr>
              <a:t>for presentations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latin typeface="Arial"/>
              </a:rPr>
              <a:t>If your text overflows a placement text box it’s recommended to edit/delete down text content </a:t>
            </a:r>
            <a:r>
              <a:rPr b="0" lang="en-US" sz="1200" spc="-1" strike="noStrike" u="sng">
                <a:uFillTx/>
                <a:latin typeface="Arial"/>
              </a:rPr>
              <a:t>instead of</a:t>
            </a:r>
            <a:r>
              <a:rPr b="0" lang="en-US" sz="1200" spc="-1" strike="noStrike">
                <a:latin typeface="Arial"/>
              </a:rPr>
              <a:t> increasing size of text box to accommodate more text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latin typeface="Arial"/>
              </a:rPr>
              <a:t>Guides for are available under </a:t>
            </a:r>
            <a:r>
              <a:rPr b="1" lang="en-US" sz="1200" spc="-1" strike="noStrike">
                <a:latin typeface="Arial"/>
              </a:rPr>
              <a:t>View</a:t>
            </a:r>
            <a:r>
              <a:rPr b="0" lang="en-US" sz="1200" spc="-1" strike="noStrike">
                <a:latin typeface="Arial"/>
              </a:rPr>
              <a:t> tab &gt; check </a:t>
            </a:r>
            <a:r>
              <a:rPr b="1" lang="en-US" sz="1200" spc="-1" strike="noStrike">
                <a:latin typeface="Arial"/>
              </a:rPr>
              <a:t>Guides</a:t>
            </a:r>
            <a:r>
              <a:rPr b="0" lang="en-US" sz="1200" spc="-1" strike="noStrike">
                <a:latin typeface="Arial"/>
              </a:rPr>
              <a:t> checkbox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376C0C-66F9-48B6-860E-10A01A69F905}" type="slidenum">
              <a:rPr b="0" lang="en-US" sz="1200" spc="-1" strike="noStrike">
                <a:latin typeface="Times New Roman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latin typeface="Arial"/>
              </a:rPr>
              <a:t>TIPS: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Check out the </a:t>
            </a:r>
            <a:r>
              <a:rPr b="1" lang="en-US" sz="2400" spc="-1" strike="noStrike">
                <a:latin typeface="Arial"/>
              </a:rPr>
              <a:t>Layout Dropdown </a:t>
            </a:r>
            <a:r>
              <a:rPr b="0" lang="en-US" sz="2400" spc="-1" strike="noStrike">
                <a:latin typeface="Arial"/>
              </a:rPr>
              <a:t>for more layout design options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It’s recommended </a:t>
            </a:r>
            <a:r>
              <a:rPr b="0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not going below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24-point font size </a:t>
            </a:r>
            <a:r>
              <a:rPr b="0" lang="en-US" sz="2400" spc="-1" strike="noStrike">
                <a:latin typeface="Arial"/>
              </a:rPr>
              <a:t>for presentations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If your text overflows a placement text box it’s recommended to edit/delete down text content </a:t>
            </a:r>
            <a:r>
              <a:rPr b="0" lang="en-US" sz="2400" spc="-1" strike="noStrike" u="sng">
                <a:uFillTx/>
                <a:latin typeface="Arial"/>
              </a:rPr>
              <a:t>instead of</a:t>
            </a:r>
            <a:r>
              <a:rPr b="0" lang="en-US" sz="2400" spc="-1" strike="noStrike">
                <a:latin typeface="Arial"/>
              </a:rPr>
              <a:t> increasing size of text box to accommodate more text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Guides for textboxes are available under </a:t>
            </a:r>
            <a:r>
              <a:rPr b="1" lang="en-US" sz="2400" spc="-1" strike="noStrike">
                <a:latin typeface="Arial"/>
              </a:rPr>
              <a:t>View</a:t>
            </a:r>
            <a:r>
              <a:rPr b="0" lang="en-US" sz="2400" spc="-1" strike="noStrike">
                <a:latin typeface="Arial"/>
              </a:rPr>
              <a:t> tab &gt; check </a:t>
            </a:r>
            <a:r>
              <a:rPr b="1" lang="en-US" sz="2400" spc="-1" strike="noStrike">
                <a:latin typeface="Arial"/>
              </a:rPr>
              <a:t>Guides</a:t>
            </a:r>
            <a:r>
              <a:rPr b="0" lang="en-US" sz="2400" spc="-1" strike="noStrike">
                <a:latin typeface="Arial"/>
              </a:rPr>
              <a:t> checkbox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186A89-DEB9-4177-9013-B8F238C31FFF}" type="slidenum">
              <a:rPr b="0" lang="en-US" sz="1200" spc="-1" strike="noStrike">
                <a:latin typeface="Times New Roman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latin typeface="Arial"/>
              </a:rPr>
              <a:t>TIPS: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Check out the </a:t>
            </a:r>
            <a:r>
              <a:rPr b="1" lang="en-US" sz="2400" spc="-1" strike="noStrike">
                <a:latin typeface="Arial"/>
              </a:rPr>
              <a:t>Layout Dropdown </a:t>
            </a:r>
            <a:r>
              <a:rPr b="0" lang="en-US" sz="2400" spc="-1" strike="noStrike">
                <a:latin typeface="Arial"/>
              </a:rPr>
              <a:t>for more layout design options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It’s recommended </a:t>
            </a:r>
            <a:r>
              <a:rPr b="0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not going below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24-point font size </a:t>
            </a:r>
            <a:r>
              <a:rPr b="0" lang="en-US" sz="2400" spc="-1" strike="noStrike">
                <a:latin typeface="Arial"/>
              </a:rPr>
              <a:t>for presentations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If your text overflows a placement text box it’s recommended to edit/delete down text content </a:t>
            </a:r>
            <a:r>
              <a:rPr b="0" lang="en-US" sz="2400" spc="-1" strike="noStrike" u="sng">
                <a:uFillTx/>
                <a:latin typeface="Arial"/>
              </a:rPr>
              <a:t>instead of</a:t>
            </a:r>
            <a:r>
              <a:rPr b="0" lang="en-US" sz="2400" spc="-1" strike="noStrike">
                <a:latin typeface="Arial"/>
              </a:rPr>
              <a:t> increasing size of text box to accommodate more text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Guides for textboxes are available under </a:t>
            </a:r>
            <a:r>
              <a:rPr b="1" lang="en-US" sz="2400" spc="-1" strike="noStrike">
                <a:latin typeface="Arial"/>
              </a:rPr>
              <a:t>View</a:t>
            </a:r>
            <a:r>
              <a:rPr b="0" lang="en-US" sz="2400" spc="-1" strike="noStrike">
                <a:latin typeface="Arial"/>
              </a:rPr>
              <a:t> tab &gt; check </a:t>
            </a:r>
            <a:r>
              <a:rPr b="1" lang="en-US" sz="2400" spc="-1" strike="noStrike">
                <a:latin typeface="Arial"/>
              </a:rPr>
              <a:t>Guides</a:t>
            </a:r>
            <a:r>
              <a:rPr b="0" lang="en-US" sz="2400" spc="-1" strike="noStrike">
                <a:latin typeface="Arial"/>
              </a:rPr>
              <a:t> checkbox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4F9AD4-9CC6-4420-BA13-7C1D77711C49}" type="slidenum">
              <a:rPr b="0" lang="en-US" sz="1200" spc="-1" strike="noStrike">
                <a:latin typeface="Times New Roman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latin typeface="Arial"/>
              </a:rPr>
              <a:t>TIPS: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Check out the </a:t>
            </a:r>
            <a:r>
              <a:rPr b="1" lang="en-US" sz="2400" spc="-1" strike="noStrike">
                <a:latin typeface="Arial"/>
              </a:rPr>
              <a:t>Layout Dropdown </a:t>
            </a:r>
            <a:r>
              <a:rPr b="0" lang="en-US" sz="2400" spc="-1" strike="noStrike">
                <a:latin typeface="Arial"/>
              </a:rPr>
              <a:t>for more layout design options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It’s recommended </a:t>
            </a:r>
            <a:r>
              <a:rPr b="0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not going below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24-point font size </a:t>
            </a:r>
            <a:r>
              <a:rPr b="0" lang="en-US" sz="2400" spc="-1" strike="noStrike">
                <a:latin typeface="Arial"/>
              </a:rPr>
              <a:t>for presentations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If your text overflows a placement text box it’s recommended to edit/delete down text content </a:t>
            </a:r>
            <a:r>
              <a:rPr b="0" lang="en-US" sz="2400" spc="-1" strike="noStrike" u="sng">
                <a:uFillTx/>
                <a:latin typeface="Arial"/>
              </a:rPr>
              <a:t>instead of</a:t>
            </a:r>
            <a:r>
              <a:rPr b="0" lang="en-US" sz="2400" spc="-1" strike="noStrike">
                <a:latin typeface="Arial"/>
              </a:rPr>
              <a:t> increasing size of text box to accommodate more text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Guides for textboxes are available under </a:t>
            </a:r>
            <a:r>
              <a:rPr b="1" lang="en-US" sz="2400" spc="-1" strike="noStrike">
                <a:latin typeface="Arial"/>
              </a:rPr>
              <a:t>View</a:t>
            </a:r>
            <a:r>
              <a:rPr b="0" lang="en-US" sz="2400" spc="-1" strike="noStrike">
                <a:latin typeface="Arial"/>
              </a:rPr>
              <a:t> tab &gt; check </a:t>
            </a:r>
            <a:r>
              <a:rPr b="1" lang="en-US" sz="2400" spc="-1" strike="noStrike">
                <a:latin typeface="Arial"/>
              </a:rPr>
              <a:t>Guides</a:t>
            </a:r>
            <a:r>
              <a:rPr b="0" lang="en-US" sz="2400" spc="-1" strike="noStrike">
                <a:latin typeface="Arial"/>
              </a:rPr>
              <a:t> checkbox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CB03C2-6BE4-4C44-A747-A5CB54A44E30}" type="slidenum">
              <a:rPr b="0" lang="en-US" sz="1200" spc="-1" strike="noStrike">
                <a:latin typeface="Times New Roman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latin typeface="Arial"/>
              </a:rPr>
              <a:t>TIPS: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Check out the </a:t>
            </a:r>
            <a:r>
              <a:rPr b="1" lang="en-US" sz="2400" spc="-1" strike="noStrike">
                <a:latin typeface="Arial"/>
              </a:rPr>
              <a:t>Layout Dropdown </a:t>
            </a:r>
            <a:r>
              <a:rPr b="0" lang="en-US" sz="2400" spc="-1" strike="noStrike">
                <a:latin typeface="Arial"/>
              </a:rPr>
              <a:t>for more layout design options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It’s recommended </a:t>
            </a:r>
            <a:r>
              <a:rPr b="0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not going below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24-point font size </a:t>
            </a:r>
            <a:r>
              <a:rPr b="0" lang="en-US" sz="2400" spc="-1" strike="noStrike">
                <a:latin typeface="Arial"/>
              </a:rPr>
              <a:t>for presentations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If your text overflows a placement text box it’s recommended to edit/delete down text content </a:t>
            </a:r>
            <a:r>
              <a:rPr b="0" lang="en-US" sz="2400" spc="-1" strike="noStrike" u="sng">
                <a:uFillTx/>
                <a:latin typeface="Arial"/>
              </a:rPr>
              <a:t>instead of</a:t>
            </a:r>
            <a:r>
              <a:rPr b="0" lang="en-US" sz="2400" spc="-1" strike="noStrike">
                <a:latin typeface="Arial"/>
              </a:rPr>
              <a:t> increasing size of text box to accommodate more text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Guides for textboxes are available under </a:t>
            </a:r>
            <a:r>
              <a:rPr b="1" lang="en-US" sz="2400" spc="-1" strike="noStrike">
                <a:latin typeface="Arial"/>
              </a:rPr>
              <a:t>View</a:t>
            </a:r>
            <a:r>
              <a:rPr b="0" lang="en-US" sz="2400" spc="-1" strike="noStrike">
                <a:latin typeface="Arial"/>
              </a:rPr>
              <a:t> tab &gt; check </a:t>
            </a:r>
            <a:r>
              <a:rPr b="1" lang="en-US" sz="2400" spc="-1" strike="noStrike">
                <a:latin typeface="Arial"/>
              </a:rPr>
              <a:t>Guides</a:t>
            </a:r>
            <a:r>
              <a:rPr b="0" lang="en-US" sz="2400" spc="-1" strike="noStrike">
                <a:latin typeface="Arial"/>
              </a:rPr>
              <a:t> checkbox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5819B7-591D-4CEB-80EE-D0DC1EE3ACE1}" type="slidenum">
              <a:rPr b="0" lang="en-US" sz="1200" spc="-1" strike="noStrike">
                <a:latin typeface="Times New Roman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latin typeface="Arial"/>
              </a:rPr>
              <a:t>TIPS: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Check out the </a:t>
            </a:r>
            <a:r>
              <a:rPr b="1" lang="en-US" sz="2400" spc="-1" strike="noStrike">
                <a:latin typeface="Arial"/>
              </a:rPr>
              <a:t>Layout Dropdown </a:t>
            </a:r>
            <a:r>
              <a:rPr b="0" lang="en-US" sz="2400" spc="-1" strike="noStrike">
                <a:latin typeface="Arial"/>
              </a:rPr>
              <a:t>for more layout design options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It’s recommended </a:t>
            </a:r>
            <a:r>
              <a:rPr b="0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not going below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24-point font size </a:t>
            </a:r>
            <a:r>
              <a:rPr b="0" lang="en-US" sz="2400" spc="-1" strike="noStrike">
                <a:latin typeface="Arial"/>
              </a:rPr>
              <a:t>for presentations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If your text overflows a placement text box it’s recommended to edit/delete down text content </a:t>
            </a:r>
            <a:r>
              <a:rPr b="0" lang="en-US" sz="2400" spc="-1" strike="noStrike" u="sng">
                <a:uFillTx/>
                <a:latin typeface="Arial"/>
              </a:rPr>
              <a:t>instead of</a:t>
            </a:r>
            <a:r>
              <a:rPr b="0" lang="en-US" sz="2400" spc="-1" strike="noStrike">
                <a:latin typeface="Arial"/>
              </a:rPr>
              <a:t> increasing size of text box to accommodate more text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Guides for textboxes are available under </a:t>
            </a:r>
            <a:r>
              <a:rPr b="1" lang="en-US" sz="2400" spc="-1" strike="noStrike">
                <a:latin typeface="Arial"/>
              </a:rPr>
              <a:t>View</a:t>
            </a:r>
            <a:r>
              <a:rPr b="0" lang="en-US" sz="2400" spc="-1" strike="noStrike">
                <a:latin typeface="Arial"/>
              </a:rPr>
              <a:t> tab &gt; check </a:t>
            </a:r>
            <a:r>
              <a:rPr b="1" lang="en-US" sz="2400" spc="-1" strike="noStrike">
                <a:latin typeface="Arial"/>
              </a:rPr>
              <a:t>Guides</a:t>
            </a:r>
            <a:r>
              <a:rPr b="0" lang="en-US" sz="2400" spc="-1" strike="noStrike">
                <a:latin typeface="Arial"/>
              </a:rPr>
              <a:t> checkbox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9B60A5-7158-4C9E-ACF3-C14EF8E14044}" type="slidenum">
              <a:rPr b="0" lang="en-US" sz="1200" spc="-1" strike="noStrike">
                <a:latin typeface="Times New Roman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latin typeface="Arial"/>
              </a:rPr>
              <a:t>TIPS: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Check out the </a:t>
            </a:r>
            <a:r>
              <a:rPr b="1" lang="en-US" sz="2400" spc="-1" strike="noStrike">
                <a:latin typeface="Arial"/>
              </a:rPr>
              <a:t>Layout Dropdown </a:t>
            </a:r>
            <a:r>
              <a:rPr b="0" lang="en-US" sz="2400" spc="-1" strike="noStrike">
                <a:latin typeface="Arial"/>
              </a:rPr>
              <a:t>for more layout design options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It’s recommended </a:t>
            </a:r>
            <a:r>
              <a:rPr b="0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not going below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24-point font size </a:t>
            </a:r>
            <a:r>
              <a:rPr b="0" lang="en-US" sz="2400" spc="-1" strike="noStrike">
                <a:latin typeface="Arial"/>
              </a:rPr>
              <a:t>for presentations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If your text overflows a placement text box it’s recommended to edit/delete down text content </a:t>
            </a:r>
            <a:r>
              <a:rPr b="0" lang="en-US" sz="2400" spc="-1" strike="noStrike" u="sng">
                <a:uFillTx/>
                <a:latin typeface="Arial"/>
              </a:rPr>
              <a:t>instead of</a:t>
            </a:r>
            <a:r>
              <a:rPr b="0" lang="en-US" sz="2400" spc="-1" strike="noStrike">
                <a:latin typeface="Arial"/>
              </a:rPr>
              <a:t> increasing size of text box to accommodate more text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Guides for textboxes are available under </a:t>
            </a:r>
            <a:r>
              <a:rPr b="1" lang="en-US" sz="2400" spc="-1" strike="noStrike">
                <a:latin typeface="Arial"/>
              </a:rPr>
              <a:t>View</a:t>
            </a:r>
            <a:r>
              <a:rPr b="0" lang="en-US" sz="2400" spc="-1" strike="noStrike">
                <a:latin typeface="Arial"/>
              </a:rPr>
              <a:t> tab &gt; check </a:t>
            </a:r>
            <a:r>
              <a:rPr b="1" lang="en-US" sz="2400" spc="-1" strike="noStrike">
                <a:latin typeface="Arial"/>
              </a:rPr>
              <a:t>Guides</a:t>
            </a:r>
            <a:r>
              <a:rPr b="0" lang="en-US" sz="2400" spc="-1" strike="noStrike">
                <a:latin typeface="Arial"/>
              </a:rPr>
              <a:t> checkbox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7C99D8-6B58-4E0B-95FE-CBBC437DCFCD}" type="slidenum">
              <a:rPr b="0" lang="en-US" sz="1200" spc="-1" strike="noStrike">
                <a:latin typeface="Times New Roman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latin typeface="Arial"/>
              </a:rPr>
              <a:t>TIPS: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Check out the </a:t>
            </a:r>
            <a:r>
              <a:rPr b="1" lang="en-US" sz="2400" spc="-1" strike="noStrike">
                <a:latin typeface="Arial"/>
              </a:rPr>
              <a:t>Layout Dropdown </a:t>
            </a:r>
            <a:r>
              <a:rPr b="0" lang="en-US" sz="2400" spc="-1" strike="noStrike">
                <a:latin typeface="Arial"/>
              </a:rPr>
              <a:t>for more layout design options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It’s recommended </a:t>
            </a:r>
            <a:r>
              <a:rPr b="0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not going below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24-point font size </a:t>
            </a:r>
            <a:r>
              <a:rPr b="0" lang="en-US" sz="2400" spc="-1" strike="noStrike">
                <a:latin typeface="Arial"/>
              </a:rPr>
              <a:t>for presentations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If your text overflows a placement text box it’s recommended to edit/delete down text content </a:t>
            </a:r>
            <a:r>
              <a:rPr b="0" lang="en-US" sz="2400" spc="-1" strike="noStrike" u="sng">
                <a:uFillTx/>
                <a:latin typeface="Arial"/>
              </a:rPr>
              <a:t>instead of</a:t>
            </a:r>
            <a:r>
              <a:rPr b="0" lang="en-US" sz="2400" spc="-1" strike="noStrike">
                <a:latin typeface="Arial"/>
              </a:rPr>
              <a:t> increasing size of text box to accommodate more text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Guides for textboxes are available under </a:t>
            </a:r>
            <a:r>
              <a:rPr b="1" lang="en-US" sz="2400" spc="-1" strike="noStrike">
                <a:latin typeface="Arial"/>
              </a:rPr>
              <a:t>View</a:t>
            </a:r>
            <a:r>
              <a:rPr b="0" lang="en-US" sz="2400" spc="-1" strike="noStrike">
                <a:latin typeface="Arial"/>
              </a:rPr>
              <a:t> tab &gt; check </a:t>
            </a:r>
            <a:r>
              <a:rPr b="1" lang="en-US" sz="2400" spc="-1" strike="noStrike">
                <a:latin typeface="Arial"/>
              </a:rPr>
              <a:t>Guides</a:t>
            </a:r>
            <a:r>
              <a:rPr b="0" lang="en-US" sz="2400" spc="-1" strike="noStrike">
                <a:latin typeface="Arial"/>
              </a:rPr>
              <a:t> checkbox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C45753-E75A-4E45-8A32-0C572B98D36B}" type="slidenum">
              <a:rPr b="0" lang="en-US" sz="1200" spc="-1" strike="noStrike">
                <a:latin typeface="Times New Roman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latin typeface="Arial"/>
              </a:rPr>
              <a:t>TIPS: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Check out the </a:t>
            </a:r>
            <a:r>
              <a:rPr b="1" lang="en-US" sz="2400" spc="-1" strike="noStrike">
                <a:latin typeface="Arial"/>
              </a:rPr>
              <a:t>Layout Dropdown </a:t>
            </a:r>
            <a:r>
              <a:rPr b="0" lang="en-US" sz="2400" spc="-1" strike="noStrike">
                <a:latin typeface="Arial"/>
              </a:rPr>
              <a:t>for more layout design options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It’s recommended </a:t>
            </a:r>
            <a:r>
              <a:rPr b="0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not going below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24-point font size </a:t>
            </a:r>
            <a:r>
              <a:rPr b="0" lang="en-US" sz="2400" spc="-1" strike="noStrike">
                <a:latin typeface="Arial"/>
              </a:rPr>
              <a:t>for presentations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If your text overflows a placement text box it’s recommended to edit/delete down text content </a:t>
            </a:r>
            <a:r>
              <a:rPr b="0" lang="en-US" sz="2400" spc="-1" strike="noStrike" u="sng">
                <a:uFillTx/>
                <a:latin typeface="Arial"/>
              </a:rPr>
              <a:t>instead of</a:t>
            </a:r>
            <a:r>
              <a:rPr b="0" lang="en-US" sz="2400" spc="-1" strike="noStrike">
                <a:latin typeface="Arial"/>
              </a:rPr>
              <a:t> increasing size of text box to accommodate more text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Guides for textboxes are available under </a:t>
            </a:r>
            <a:r>
              <a:rPr b="1" lang="en-US" sz="2400" spc="-1" strike="noStrike">
                <a:latin typeface="Arial"/>
              </a:rPr>
              <a:t>View</a:t>
            </a:r>
            <a:r>
              <a:rPr b="0" lang="en-US" sz="2400" spc="-1" strike="noStrike">
                <a:latin typeface="Arial"/>
              </a:rPr>
              <a:t> tab &gt; check </a:t>
            </a:r>
            <a:r>
              <a:rPr b="1" lang="en-US" sz="2400" spc="-1" strike="noStrike">
                <a:latin typeface="Arial"/>
              </a:rPr>
              <a:t>Guides</a:t>
            </a:r>
            <a:r>
              <a:rPr b="0" lang="en-US" sz="2400" spc="-1" strike="noStrike">
                <a:latin typeface="Arial"/>
              </a:rPr>
              <a:t> checkbox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267CDB-D51A-4C71-9A21-798BE330D7F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latin typeface="Arial"/>
              </a:rPr>
              <a:t>TIPS: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Check out the </a:t>
            </a:r>
            <a:r>
              <a:rPr b="1" lang="en-US" sz="2400" spc="-1" strike="noStrike">
                <a:latin typeface="Arial"/>
              </a:rPr>
              <a:t>Layout Dropdown </a:t>
            </a:r>
            <a:r>
              <a:rPr b="0" lang="en-US" sz="2400" spc="-1" strike="noStrike">
                <a:latin typeface="Arial"/>
              </a:rPr>
              <a:t>for more layout design options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It’s recommended </a:t>
            </a:r>
            <a:r>
              <a:rPr b="0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not going below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24-point font size </a:t>
            </a:r>
            <a:r>
              <a:rPr b="0" lang="en-US" sz="2400" spc="-1" strike="noStrike">
                <a:latin typeface="Arial"/>
              </a:rPr>
              <a:t>for presentations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If your text overflows a placement text box it’s recommended to edit/delete down text content </a:t>
            </a:r>
            <a:r>
              <a:rPr b="0" lang="en-US" sz="2400" spc="-1" strike="noStrike" u="sng">
                <a:uFillTx/>
                <a:latin typeface="Arial"/>
              </a:rPr>
              <a:t>instead of</a:t>
            </a:r>
            <a:r>
              <a:rPr b="0" lang="en-US" sz="2400" spc="-1" strike="noStrike">
                <a:latin typeface="Arial"/>
              </a:rPr>
              <a:t> increasing size of text box to accommodate more text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Guides for textboxes are available under </a:t>
            </a:r>
            <a:r>
              <a:rPr b="1" lang="en-US" sz="2400" spc="-1" strike="noStrike">
                <a:latin typeface="Arial"/>
              </a:rPr>
              <a:t>View</a:t>
            </a:r>
            <a:r>
              <a:rPr b="0" lang="en-US" sz="2400" spc="-1" strike="noStrike">
                <a:latin typeface="Arial"/>
              </a:rPr>
              <a:t> tab &gt; check </a:t>
            </a:r>
            <a:r>
              <a:rPr b="1" lang="en-US" sz="2400" spc="-1" strike="noStrike">
                <a:latin typeface="Arial"/>
              </a:rPr>
              <a:t>Guides</a:t>
            </a:r>
            <a:r>
              <a:rPr b="0" lang="en-US" sz="2400" spc="-1" strike="noStrike">
                <a:latin typeface="Arial"/>
              </a:rPr>
              <a:t> checkbox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92EB12-49AD-461F-B521-D4861B4D916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latin typeface="Arial"/>
              </a:rPr>
              <a:t>TIPS: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Check out the </a:t>
            </a:r>
            <a:r>
              <a:rPr b="1" lang="en-US" sz="2400" spc="-1" strike="noStrike">
                <a:latin typeface="Arial"/>
              </a:rPr>
              <a:t>Layout Dropdown </a:t>
            </a:r>
            <a:r>
              <a:rPr b="0" lang="en-US" sz="2400" spc="-1" strike="noStrike">
                <a:latin typeface="Arial"/>
              </a:rPr>
              <a:t>for more layout design options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It’s recommended </a:t>
            </a:r>
            <a:r>
              <a:rPr b="0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not going below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24-point font size </a:t>
            </a:r>
            <a:r>
              <a:rPr b="0" lang="en-US" sz="2400" spc="-1" strike="noStrike">
                <a:latin typeface="Arial"/>
              </a:rPr>
              <a:t>for presentations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If your text overflows a placement text box it’s recommended to edit/delete down text content </a:t>
            </a:r>
            <a:r>
              <a:rPr b="0" lang="en-US" sz="2400" spc="-1" strike="noStrike" u="sng">
                <a:uFillTx/>
                <a:latin typeface="Arial"/>
              </a:rPr>
              <a:t>instead of</a:t>
            </a:r>
            <a:r>
              <a:rPr b="0" lang="en-US" sz="2400" spc="-1" strike="noStrike">
                <a:latin typeface="Arial"/>
              </a:rPr>
              <a:t> increasing size of text box to accommodate more text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Guides for textboxes are available under </a:t>
            </a:r>
            <a:r>
              <a:rPr b="1" lang="en-US" sz="2400" spc="-1" strike="noStrike">
                <a:latin typeface="Arial"/>
              </a:rPr>
              <a:t>View</a:t>
            </a:r>
            <a:r>
              <a:rPr b="0" lang="en-US" sz="2400" spc="-1" strike="noStrike">
                <a:latin typeface="Arial"/>
              </a:rPr>
              <a:t> tab &gt; check </a:t>
            </a:r>
            <a:r>
              <a:rPr b="1" lang="en-US" sz="2400" spc="-1" strike="noStrike">
                <a:latin typeface="Arial"/>
              </a:rPr>
              <a:t>Guides</a:t>
            </a:r>
            <a:r>
              <a:rPr b="0" lang="en-US" sz="2400" spc="-1" strike="noStrike">
                <a:latin typeface="Arial"/>
              </a:rPr>
              <a:t> checkbox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8D05A2-5071-4E14-93B2-E537F1C02F3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latin typeface="Arial"/>
              </a:rPr>
              <a:t>TIPS: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latin typeface="Arial"/>
              </a:rPr>
              <a:t>Check out the </a:t>
            </a:r>
            <a:r>
              <a:rPr b="1" lang="en-US" sz="1200" spc="-1" strike="noStrike">
                <a:latin typeface="Arial"/>
              </a:rPr>
              <a:t>Layout Dropdown </a:t>
            </a:r>
            <a:r>
              <a:rPr b="0" lang="en-US" sz="1200" spc="-1" strike="noStrike">
                <a:latin typeface="Arial"/>
              </a:rPr>
              <a:t>for more layout design options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latin typeface="Arial"/>
              </a:rPr>
              <a:t>It’s recommended </a:t>
            </a:r>
            <a:r>
              <a:rPr b="0" lang="en-US" sz="1200" spc="-1" strike="noStrike" u="sng">
                <a:solidFill>
                  <a:srgbClr val="ff0000"/>
                </a:solidFill>
                <a:uFillTx/>
                <a:latin typeface="Arial"/>
              </a:rPr>
              <a:t>not going below</a:t>
            </a:r>
            <a:r>
              <a:rPr b="0" lang="en-US" sz="12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1200" spc="-1" strike="noStrike">
                <a:solidFill>
                  <a:srgbClr val="ff0000"/>
                </a:solidFill>
                <a:latin typeface="Arial"/>
              </a:rPr>
              <a:t>24-point font size </a:t>
            </a:r>
            <a:r>
              <a:rPr b="0" lang="en-US" sz="1200" spc="-1" strike="noStrike">
                <a:latin typeface="Arial"/>
              </a:rPr>
              <a:t>for presentations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latin typeface="Arial"/>
              </a:rPr>
              <a:t>If your text overflows a placement text box it’s recommended to edit/delete down text content </a:t>
            </a:r>
            <a:r>
              <a:rPr b="0" lang="en-US" sz="1200" spc="-1" strike="noStrike" u="sng">
                <a:uFillTx/>
                <a:latin typeface="Arial"/>
              </a:rPr>
              <a:t>instead of</a:t>
            </a:r>
            <a:r>
              <a:rPr b="0" lang="en-US" sz="1200" spc="-1" strike="noStrike">
                <a:latin typeface="Arial"/>
              </a:rPr>
              <a:t> increasing size of text box to accommodate more text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latin typeface="Arial"/>
              </a:rPr>
              <a:t>Guides for are available under </a:t>
            </a:r>
            <a:r>
              <a:rPr b="1" lang="en-US" sz="1200" spc="-1" strike="noStrike">
                <a:latin typeface="Arial"/>
              </a:rPr>
              <a:t>View</a:t>
            </a:r>
            <a:r>
              <a:rPr b="0" lang="en-US" sz="1200" spc="-1" strike="noStrike">
                <a:latin typeface="Arial"/>
              </a:rPr>
              <a:t> tab &gt; check </a:t>
            </a:r>
            <a:r>
              <a:rPr b="1" lang="en-US" sz="1200" spc="-1" strike="noStrike">
                <a:latin typeface="Arial"/>
              </a:rPr>
              <a:t>Guides</a:t>
            </a:r>
            <a:r>
              <a:rPr b="0" lang="en-US" sz="1200" spc="-1" strike="noStrike">
                <a:latin typeface="Arial"/>
              </a:rPr>
              <a:t> checkbox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0E6D83-638E-4AC4-B3EE-775A98FAB2E8}" type="slidenum">
              <a:rPr b="0" lang="en-US" sz="1200" spc="-1" strike="noStrike">
                <a:latin typeface="Times New Roman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latin typeface="Arial"/>
              </a:rPr>
              <a:t>TIPS: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Check out the </a:t>
            </a:r>
            <a:r>
              <a:rPr b="1" lang="en-US" sz="2400" spc="-1" strike="noStrike">
                <a:latin typeface="Arial"/>
              </a:rPr>
              <a:t>Layout Dropdown </a:t>
            </a:r>
            <a:r>
              <a:rPr b="0" lang="en-US" sz="2400" spc="-1" strike="noStrike">
                <a:latin typeface="Arial"/>
              </a:rPr>
              <a:t>for more layout design options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It’s recommended </a:t>
            </a:r>
            <a:r>
              <a:rPr b="0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not going below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24-point font size </a:t>
            </a:r>
            <a:r>
              <a:rPr b="0" lang="en-US" sz="2400" spc="-1" strike="noStrike">
                <a:latin typeface="Arial"/>
              </a:rPr>
              <a:t>for presentations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If your text overflows a placement text box it’s recommended to edit/delete down text content </a:t>
            </a:r>
            <a:r>
              <a:rPr b="0" lang="en-US" sz="2400" spc="-1" strike="noStrike" u="sng">
                <a:uFillTx/>
                <a:latin typeface="Arial"/>
              </a:rPr>
              <a:t>instead of</a:t>
            </a:r>
            <a:r>
              <a:rPr b="0" lang="en-US" sz="2400" spc="-1" strike="noStrike">
                <a:latin typeface="Arial"/>
              </a:rPr>
              <a:t> increasing size of text box to accommodate more text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Guides for textboxes are available under </a:t>
            </a:r>
            <a:r>
              <a:rPr b="1" lang="en-US" sz="2400" spc="-1" strike="noStrike">
                <a:latin typeface="Arial"/>
              </a:rPr>
              <a:t>View</a:t>
            </a:r>
            <a:r>
              <a:rPr b="0" lang="en-US" sz="2400" spc="-1" strike="noStrike">
                <a:latin typeface="Arial"/>
              </a:rPr>
              <a:t> tab &gt; check </a:t>
            </a:r>
            <a:r>
              <a:rPr b="1" lang="en-US" sz="2400" spc="-1" strike="noStrike">
                <a:latin typeface="Arial"/>
              </a:rPr>
              <a:t>Guides</a:t>
            </a:r>
            <a:r>
              <a:rPr b="0" lang="en-US" sz="2400" spc="-1" strike="noStrike">
                <a:latin typeface="Arial"/>
              </a:rPr>
              <a:t> checkbox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A17EB2-CC19-4802-875D-074CD30ED23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latin typeface="Arial"/>
              </a:rPr>
              <a:t>TIPS: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latin typeface="Arial"/>
              </a:rPr>
              <a:t>Check out the </a:t>
            </a:r>
            <a:r>
              <a:rPr b="1" lang="en-US" sz="1200" spc="-1" strike="noStrike">
                <a:latin typeface="Arial"/>
              </a:rPr>
              <a:t>Layout Dropdown </a:t>
            </a:r>
            <a:r>
              <a:rPr b="0" lang="en-US" sz="1200" spc="-1" strike="noStrike">
                <a:latin typeface="Arial"/>
              </a:rPr>
              <a:t>for more layout design options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latin typeface="Arial"/>
              </a:rPr>
              <a:t>It’s recommended </a:t>
            </a:r>
            <a:r>
              <a:rPr b="0" lang="en-US" sz="1200" spc="-1" strike="noStrike" u="sng">
                <a:solidFill>
                  <a:srgbClr val="ff0000"/>
                </a:solidFill>
                <a:uFillTx/>
                <a:latin typeface="Arial"/>
              </a:rPr>
              <a:t>not going below</a:t>
            </a:r>
            <a:r>
              <a:rPr b="0" lang="en-US" sz="12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1200" spc="-1" strike="noStrike">
                <a:solidFill>
                  <a:srgbClr val="ff0000"/>
                </a:solidFill>
                <a:latin typeface="Arial"/>
              </a:rPr>
              <a:t>24-point font size </a:t>
            </a:r>
            <a:r>
              <a:rPr b="0" lang="en-US" sz="1200" spc="-1" strike="noStrike">
                <a:latin typeface="Arial"/>
              </a:rPr>
              <a:t>for presentations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latin typeface="Arial"/>
              </a:rPr>
              <a:t>If your text overflows a placement text box it’s recommended to edit/delete down text content </a:t>
            </a:r>
            <a:r>
              <a:rPr b="0" lang="en-US" sz="1200" spc="-1" strike="noStrike" u="sng">
                <a:uFillTx/>
                <a:latin typeface="Arial"/>
              </a:rPr>
              <a:t>instead of</a:t>
            </a:r>
            <a:r>
              <a:rPr b="0" lang="en-US" sz="1200" spc="-1" strike="noStrike">
                <a:latin typeface="Arial"/>
              </a:rPr>
              <a:t> increasing size of text box to accommodate more text</a:t>
            </a:r>
            <a:endParaRPr b="0" lang="en-US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200" spc="-1" strike="noStrike">
                <a:latin typeface="Arial"/>
              </a:rPr>
              <a:t>Guides for are available under </a:t>
            </a:r>
            <a:r>
              <a:rPr b="1" lang="en-US" sz="1200" spc="-1" strike="noStrike">
                <a:latin typeface="Arial"/>
              </a:rPr>
              <a:t>View</a:t>
            </a:r>
            <a:r>
              <a:rPr b="0" lang="en-US" sz="1200" spc="-1" strike="noStrike">
                <a:latin typeface="Arial"/>
              </a:rPr>
              <a:t> tab &gt; check </a:t>
            </a:r>
            <a:r>
              <a:rPr b="1" lang="en-US" sz="1200" spc="-1" strike="noStrike">
                <a:latin typeface="Arial"/>
              </a:rPr>
              <a:t>Guides</a:t>
            </a:r>
            <a:r>
              <a:rPr b="0" lang="en-US" sz="1200" spc="-1" strike="noStrike">
                <a:latin typeface="Arial"/>
              </a:rPr>
              <a:t> checkbox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137E47-0959-4BBD-AE96-DDA0BF549A28}" type="slidenum">
              <a:rPr b="0" lang="en-US" sz="1200" spc="-1" strike="noStrike">
                <a:latin typeface="Times New Roman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latin typeface="Arial"/>
              </a:rPr>
              <a:t>TIPS: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Check out the </a:t>
            </a:r>
            <a:r>
              <a:rPr b="1" lang="en-US" sz="2400" spc="-1" strike="noStrike">
                <a:latin typeface="Arial"/>
              </a:rPr>
              <a:t>Layout Dropdown </a:t>
            </a:r>
            <a:r>
              <a:rPr b="0" lang="en-US" sz="2400" spc="-1" strike="noStrike">
                <a:latin typeface="Arial"/>
              </a:rPr>
              <a:t>for more layout design options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It’s recommended </a:t>
            </a:r>
            <a:r>
              <a:rPr b="0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not going below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24-point font size </a:t>
            </a:r>
            <a:r>
              <a:rPr b="0" lang="en-US" sz="2400" spc="-1" strike="noStrike">
                <a:latin typeface="Arial"/>
              </a:rPr>
              <a:t>for presentations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If your text overflows a placement text box it’s recommended to edit/delete down text content </a:t>
            </a:r>
            <a:r>
              <a:rPr b="0" lang="en-US" sz="2400" spc="-1" strike="noStrike" u="sng">
                <a:uFillTx/>
                <a:latin typeface="Arial"/>
              </a:rPr>
              <a:t>instead of</a:t>
            </a:r>
            <a:r>
              <a:rPr b="0" lang="en-US" sz="2400" spc="-1" strike="noStrike">
                <a:latin typeface="Arial"/>
              </a:rPr>
              <a:t> increasing size of text box to accommodate more text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Guides for textboxes are available under </a:t>
            </a:r>
            <a:r>
              <a:rPr b="1" lang="en-US" sz="2400" spc="-1" strike="noStrike">
                <a:latin typeface="Arial"/>
              </a:rPr>
              <a:t>View</a:t>
            </a:r>
            <a:r>
              <a:rPr b="0" lang="en-US" sz="2400" spc="-1" strike="noStrike">
                <a:latin typeface="Arial"/>
              </a:rPr>
              <a:t> tab &gt; check </a:t>
            </a:r>
            <a:r>
              <a:rPr b="1" lang="en-US" sz="2400" spc="-1" strike="noStrike">
                <a:latin typeface="Arial"/>
              </a:rPr>
              <a:t>Guides</a:t>
            </a:r>
            <a:r>
              <a:rPr b="0" lang="en-US" sz="2400" spc="-1" strike="noStrike">
                <a:latin typeface="Arial"/>
              </a:rPr>
              <a:t> checkbox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F585B2-CA9A-413D-97B9-0C307A213214}" type="slidenum">
              <a:rPr b="0" lang="en-US" sz="1200" spc="-1" strike="noStrike">
                <a:latin typeface="Times New Roman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latin typeface="Arial"/>
              </a:rPr>
              <a:t>TIPS: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Check out the </a:t>
            </a:r>
            <a:r>
              <a:rPr b="1" lang="en-US" sz="2400" spc="-1" strike="noStrike">
                <a:latin typeface="Arial"/>
              </a:rPr>
              <a:t>Layout Dropdown </a:t>
            </a:r>
            <a:r>
              <a:rPr b="0" lang="en-US" sz="2400" spc="-1" strike="noStrike">
                <a:latin typeface="Arial"/>
              </a:rPr>
              <a:t>for more layout design options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It’s recommended </a:t>
            </a:r>
            <a:r>
              <a:rPr b="0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not going below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24-point font size </a:t>
            </a:r>
            <a:r>
              <a:rPr b="0" lang="en-US" sz="2400" spc="-1" strike="noStrike">
                <a:latin typeface="Arial"/>
              </a:rPr>
              <a:t>for presentations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If your text overflows a placement text box it’s recommended to edit/delete down text content </a:t>
            </a:r>
            <a:r>
              <a:rPr b="0" lang="en-US" sz="2400" spc="-1" strike="noStrike" u="sng">
                <a:uFillTx/>
                <a:latin typeface="Arial"/>
              </a:rPr>
              <a:t>instead of</a:t>
            </a:r>
            <a:r>
              <a:rPr b="0" lang="en-US" sz="2400" spc="-1" strike="noStrike">
                <a:latin typeface="Arial"/>
              </a:rPr>
              <a:t> increasing size of text box to accommodate more text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Guides for textboxes are available under </a:t>
            </a:r>
            <a:r>
              <a:rPr b="1" lang="en-US" sz="2400" spc="-1" strike="noStrike">
                <a:latin typeface="Arial"/>
              </a:rPr>
              <a:t>View</a:t>
            </a:r>
            <a:r>
              <a:rPr b="0" lang="en-US" sz="2400" spc="-1" strike="noStrike">
                <a:latin typeface="Arial"/>
              </a:rPr>
              <a:t> tab &gt; check </a:t>
            </a:r>
            <a:r>
              <a:rPr b="1" lang="en-US" sz="2400" spc="-1" strike="noStrike">
                <a:latin typeface="Arial"/>
              </a:rPr>
              <a:t>Guides</a:t>
            </a:r>
            <a:r>
              <a:rPr b="0" lang="en-US" sz="2400" spc="-1" strike="noStrike">
                <a:latin typeface="Arial"/>
              </a:rPr>
              <a:t> checkbox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DA7AFC-3AEA-49D6-91AA-8DD5AC0E887C}" type="slidenum">
              <a:rPr b="0" lang="en-US" sz="1200" spc="-1" strike="noStrike">
                <a:latin typeface="Times New Roman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latin typeface="Arial"/>
              </a:rPr>
              <a:t>TIPS: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Check out the </a:t>
            </a:r>
            <a:r>
              <a:rPr b="1" lang="en-US" sz="2400" spc="-1" strike="noStrike">
                <a:latin typeface="Arial"/>
              </a:rPr>
              <a:t>Layout Dropdown </a:t>
            </a:r>
            <a:r>
              <a:rPr b="0" lang="en-US" sz="2400" spc="-1" strike="noStrike">
                <a:latin typeface="Arial"/>
              </a:rPr>
              <a:t>for more layout design options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It’s recommended </a:t>
            </a:r>
            <a:r>
              <a:rPr b="0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not going below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24-point font size </a:t>
            </a:r>
            <a:r>
              <a:rPr b="0" lang="en-US" sz="2400" spc="-1" strike="noStrike">
                <a:latin typeface="Arial"/>
              </a:rPr>
              <a:t>for presentations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If your text overflows a placement text box it’s recommended to edit/delete down text content </a:t>
            </a:r>
            <a:r>
              <a:rPr b="0" lang="en-US" sz="2400" spc="-1" strike="noStrike" u="sng">
                <a:uFillTx/>
                <a:latin typeface="Arial"/>
              </a:rPr>
              <a:t>instead of</a:t>
            </a:r>
            <a:r>
              <a:rPr b="0" lang="en-US" sz="2400" spc="-1" strike="noStrike">
                <a:latin typeface="Arial"/>
              </a:rPr>
              <a:t> increasing size of text box to accommodate more text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Guides for textboxes are available under </a:t>
            </a:r>
            <a:r>
              <a:rPr b="1" lang="en-US" sz="2400" spc="-1" strike="noStrike">
                <a:latin typeface="Arial"/>
              </a:rPr>
              <a:t>View</a:t>
            </a:r>
            <a:r>
              <a:rPr b="0" lang="en-US" sz="2400" spc="-1" strike="noStrike">
                <a:latin typeface="Arial"/>
              </a:rPr>
              <a:t> tab &gt; check </a:t>
            </a:r>
            <a:r>
              <a:rPr b="1" lang="en-US" sz="2400" spc="-1" strike="noStrike">
                <a:latin typeface="Arial"/>
              </a:rPr>
              <a:t>Guides</a:t>
            </a:r>
            <a:r>
              <a:rPr b="0" lang="en-US" sz="2400" spc="-1" strike="noStrike">
                <a:latin typeface="Arial"/>
              </a:rPr>
              <a:t> checkbox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71B81F-A5CA-4652-910D-C0BA01AB5F60}" type="slidenum">
              <a:rPr b="0" lang="en-US" sz="1200" spc="-1" strike="noStrike">
                <a:latin typeface="Times New Roman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latin typeface="Arial"/>
              </a:rPr>
              <a:t>TIPS: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Check out the </a:t>
            </a:r>
            <a:r>
              <a:rPr b="1" lang="en-US" sz="2400" spc="-1" strike="noStrike">
                <a:latin typeface="Arial"/>
              </a:rPr>
              <a:t>Layout Dropdown </a:t>
            </a:r>
            <a:r>
              <a:rPr b="0" lang="en-US" sz="2400" spc="-1" strike="noStrike">
                <a:latin typeface="Arial"/>
              </a:rPr>
              <a:t>for more layout design options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It’s recommended </a:t>
            </a:r>
            <a:r>
              <a:rPr b="0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not going below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24-point font size </a:t>
            </a:r>
            <a:r>
              <a:rPr b="0" lang="en-US" sz="2400" spc="-1" strike="noStrike">
                <a:latin typeface="Arial"/>
              </a:rPr>
              <a:t>for presentations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If your text overflows a placement text box it’s recommended to edit/delete down text content </a:t>
            </a:r>
            <a:r>
              <a:rPr b="0" lang="en-US" sz="2400" spc="-1" strike="noStrike" u="sng">
                <a:uFillTx/>
                <a:latin typeface="Arial"/>
              </a:rPr>
              <a:t>instead of</a:t>
            </a:r>
            <a:r>
              <a:rPr b="0" lang="en-US" sz="2400" spc="-1" strike="noStrike">
                <a:latin typeface="Arial"/>
              </a:rPr>
              <a:t> increasing size of text box to accommodate more text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Guides for textboxes are available under </a:t>
            </a:r>
            <a:r>
              <a:rPr b="1" lang="en-US" sz="2400" spc="-1" strike="noStrike">
                <a:latin typeface="Arial"/>
              </a:rPr>
              <a:t>View</a:t>
            </a:r>
            <a:r>
              <a:rPr b="0" lang="en-US" sz="2400" spc="-1" strike="noStrike">
                <a:latin typeface="Arial"/>
              </a:rPr>
              <a:t> tab &gt; check </a:t>
            </a:r>
            <a:r>
              <a:rPr b="1" lang="en-US" sz="2400" spc="-1" strike="noStrike">
                <a:latin typeface="Arial"/>
              </a:rPr>
              <a:t>Guides</a:t>
            </a:r>
            <a:r>
              <a:rPr b="0" lang="en-US" sz="2400" spc="-1" strike="noStrike">
                <a:latin typeface="Arial"/>
              </a:rPr>
              <a:t> checkbox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301868-44B2-420E-8703-E075DB4F2F19}" type="slidenum">
              <a:rPr b="0" lang="en-US" sz="1200" spc="-1" strike="noStrike">
                <a:latin typeface="Times New Roman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  <a:ln w="0">
            <a:noFill/>
          </a:ln>
        </p:spPr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latin typeface="Arial"/>
              </a:rPr>
              <a:t>TIPS: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Check out the </a:t>
            </a:r>
            <a:r>
              <a:rPr b="1" lang="en-US" sz="2400" spc="-1" strike="noStrike">
                <a:latin typeface="Arial"/>
              </a:rPr>
              <a:t>Layout Dropdown </a:t>
            </a:r>
            <a:r>
              <a:rPr b="0" lang="en-US" sz="2400" spc="-1" strike="noStrike">
                <a:latin typeface="Arial"/>
              </a:rPr>
              <a:t>for more layout design </a:t>
            </a:r>
            <a:r>
              <a:rPr b="0" lang="en-US" sz="2400" spc="-1" strike="noStrike">
                <a:latin typeface="Arial"/>
              </a:rPr>
              <a:t>options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It’s recommended </a:t>
            </a:r>
            <a:r>
              <a:rPr b="0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not going below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24-point font size </a:t>
            </a:r>
            <a:r>
              <a:rPr b="0" lang="en-US" sz="2400" spc="-1" strike="noStrike">
                <a:latin typeface="Arial"/>
              </a:rPr>
              <a:t>for </a:t>
            </a:r>
            <a:r>
              <a:rPr b="0" lang="en-US" sz="2400" spc="-1" strike="noStrike">
                <a:latin typeface="Arial"/>
              </a:rPr>
              <a:t>presentations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If your text overflows a placement text box it’s </a:t>
            </a:r>
            <a:r>
              <a:rPr b="0" lang="en-US" sz="2400" spc="-1" strike="noStrike">
                <a:latin typeface="Arial"/>
              </a:rPr>
              <a:t>recommended to edit/delete down text content </a:t>
            </a:r>
            <a:r>
              <a:rPr b="0" lang="en-US" sz="2400" spc="-1" strike="noStrike" u="sng">
                <a:uFillTx/>
                <a:latin typeface="Arial"/>
              </a:rPr>
              <a:t>instead of</a:t>
            </a:r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increasing size of text box to accommodate more text</a:t>
            </a:r>
            <a:endParaRPr b="0" lang="en-US" sz="24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latin typeface="Arial"/>
              </a:rPr>
              <a:t>Guides for textboxes are available under </a:t>
            </a:r>
            <a:r>
              <a:rPr b="1" lang="en-US" sz="2400" spc="-1" strike="noStrike">
                <a:latin typeface="Arial"/>
              </a:rPr>
              <a:t>View</a:t>
            </a:r>
            <a:r>
              <a:rPr b="0" lang="en-US" sz="2400" spc="-1" strike="noStrike">
                <a:latin typeface="Arial"/>
              </a:rPr>
              <a:t> tab &gt; check </a:t>
            </a:r>
            <a:r>
              <a:rPr b="1" lang="en-US" sz="2400" spc="-1" strike="noStrike">
                <a:latin typeface="Arial"/>
              </a:rPr>
              <a:t>Guides</a:t>
            </a:r>
            <a:r>
              <a:rPr b="0" lang="en-US" sz="2400" spc="-1" strike="noStrike">
                <a:latin typeface="Arial"/>
              </a:rPr>
              <a:t> checkbox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7B540B-3001-43ED-9529-6CB4103E3CFF}" type="slidenum">
              <a:rPr b="0" lang="en-US" sz="1200" spc="-1" strike="noStrike">
                <a:latin typeface="Times New Roman"/>
              </a:rPr>
              <a:t>16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wmf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wmf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wmf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image" Target="../media/image11.wmf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image" Target="../media/image14.wmf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6.png"/><Relationship Id="rId3" Type="http://schemas.openxmlformats.org/officeDocument/2006/relationships/image" Target="../media/image17.wmf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9.png"/><Relationship Id="rId3" Type="http://schemas.openxmlformats.org/officeDocument/2006/relationships/image" Target="../media/image20.wmf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3" descr=""/>
          <p:cNvPicPr/>
          <p:nvPr/>
        </p:nvPicPr>
        <p:blipFill>
          <a:blip r:embed="rId2"/>
          <a:stretch/>
        </p:blipFill>
        <p:spPr>
          <a:xfrm>
            <a:off x="0" y="0"/>
            <a:ext cx="9142920" cy="6856920"/>
          </a:xfrm>
          <a:prstGeom prst="rect">
            <a:avLst/>
          </a:prstGeom>
          <a:ln w="0">
            <a:noFill/>
          </a:ln>
        </p:spPr>
      </p:pic>
      <p:pic>
        <p:nvPicPr>
          <p:cNvPr id="1" name="Picture 2" descr=""/>
          <p:cNvPicPr/>
          <p:nvPr/>
        </p:nvPicPr>
        <p:blipFill>
          <a:blip r:embed="rId3"/>
          <a:stretch/>
        </p:blipFill>
        <p:spPr>
          <a:xfrm>
            <a:off x="-7560" y="-7560"/>
            <a:ext cx="2742120" cy="913320"/>
          </a:xfrm>
          <a:prstGeom prst="rect">
            <a:avLst/>
          </a:prstGeom>
          <a:ln w="0">
            <a:noFill/>
          </a:ln>
        </p:spPr>
      </p:pic>
      <p:sp>
        <p:nvSpPr>
          <p:cNvPr id="2" name="Line"/>
          <p:cNvSpPr/>
          <p:nvPr/>
        </p:nvSpPr>
        <p:spPr>
          <a:xfrm>
            <a:off x="3442680" y="1371600"/>
            <a:ext cx="360" cy="5029200"/>
          </a:xfrm>
          <a:prstGeom prst="line">
            <a:avLst/>
          </a:prstGeom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UND Logo" descr="University of North Dakota Logo"/>
          <p:cNvPicPr/>
          <p:nvPr/>
        </p:nvPicPr>
        <p:blipFill>
          <a:blip r:embed="rId4"/>
          <a:stretch/>
        </p:blipFill>
        <p:spPr>
          <a:xfrm>
            <a:off x="251640" y="2208240"/>
            <a:ext cx="3146400" cy="3146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</a:t>
            </a:r>
            <a:r>
              <a:rPr b="0" lang="en-US" sz="2400" spc="-1" strike="noStrike">
                <a:latin typeface="Arial"/>
              </a:rPr>
              <a:t>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</a:t>
            </a:r>
            <a:r>
              <a:rPr b="0" lang="en-US" sz="2000" spc="-1" strike="noStrike">
                <a:latin typeface="Arial"/>
              </a:rPr>
              <a:t>nth </a:t>
            </a:r>
            <a:r>
              <a:rPr b="0" lang="en-US" sz="2000" spc="-1" strike="noStrike">
                <a:latin typeface="Arial"/>
              </a:rPr>
              <a:t>Outli</a:t>
            </a:r>
            <a:r>
              <a:rPr b="0" lang="en-US" sz="2000" spc="-1" strike="noStrike">
                <a:latin typeface="Arial"/>
              </a:rPr>
              <a:t>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5" descr=""/>
          <p:cNvPicPr/>
          <p:nvPr/>
        </p:nvPicPr>
        <p:blipFill>
          <a:blip r:embed="rId2"/>
          <a:stretch/>
        </p:blipFill>
        <p:spPr>
          <a:xfrm>
            <a:off x="-756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43" name="Rectangle 6"/>
          <p:cNvSpPr/>
          <p:nvPr/>
        </p:nvSpPr>
        <p:spPr>
          <a:xfrm>
            <a:off x="0" y="0"/>
            <a:ext cx="9142920" cy="913320"/>
          </a:xfrm>
          <a:prstGeom prst="rect">
            <a:avLst/>
          </a:prstGeom>
          <a:solidFill>
            <a:srgbClr val="009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3" descr=""/>
          <p:cNvPicPr/>
          <p:nvPr/>
        </p:nvPicPr>
        <p:blipFill>
          <a:blip r:embed="rId3"/>
          <a:stretch/>
        </p:blipFill>
        <p:spPr>
          <a:xfrm>
            <a:off x="-7560" y="-5400"/>
            <a:ext cx="2756880" cy="918360"/>
          </a:xfrm>
          <a:prstGeom prst="rect">
            <a:avLst/>
          </a:prstGeom>
          <a:ln w="0">
            <a:noFill/>
          </a:ln>
        </p:spPr>
      </p:pic>
      <p:pic>
        <p:nvPicPr>
          <p:cNvPr id="45" name="Graphic 4" descr=""/>
          <p:cNvPicPr/>
          <p:nvPr/>
        </p:nvPicPr>
        <p:blipFill>
          <a:blip r:embed="rId4"/>
          <a:stretch/>
        </p:blipFill>
        <p:spPr>
          <a:xfrm>
            <a:off x="7973640" y="213480"/>
            <a:ext cx="1065600" cy="45612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5" descr=""/>
          <p:cNvPicPr/>
          <p:nvPr/>
        </p:nvPicPr>
        <p:blipFill>
          <a:blip r:embed="rId2"/>
          <a:stretch/>
        </p:blipFill>
        <p:spPr>
          <a:xfrm>
            <a:off x="-756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85" name="Rectangle 6"/>
          <p:cNvSpPr/>
          <p:nvPr/>
        </p:nvSpPr>
        <p:spPr>
          <a:xfrm>
            <a:off x="0" y="0"/>
            <a:ext cx="9142920" cy="913320"/>
          </a:xfrm>
          <a:prstGeom prst="rect">
            <a:avLst/>
          </a:prstGeom>
          <a:solidFill>
            <a:srgbClr val="009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6" name="Picture 3" descr=""/>
          <p:cNvPicPr/>
          <p:nvPr/>
        </p:nvPicPr>
        <p:blipFill>
          <a:blip r:embed="rId3"/>
          <a:stretch/>
        </p:blipFill>
        <p:spPr>
          <a:xfrm>
            <a:off x="-7560" y="-5400"/>
            <a:ext cx="2756880" cy="918360"/>
          </a:xfrm>
          <a:prstGeom prst="rect">
            <a:avLst/>
          </a:prstGeom>
          <a:ln w="0">
            <a:noFill/>
          </a:ln>
        </p:spPr>
      </p:pic>
      <p:pic>
        <p:nvPicPr>
          <p:cNvPr id="87" name="Graphic 4" descr=""/>
          <p:cNvPicPr/>
          <p:nvPr/>
        </p:nvPicPr>
        <p:blipFill>
          <a:blip r:embed="rId4"/>
          <a:stretch/>
        </p:blipFill>
        <p:spPr>
          <a:xfrm>
            <a:off x="7973640" y="213480"/>
            <a:ext cx="1065600" cy="45612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</a:t>
            </a:r>
            <a:r>
              <a:rPr b="0" lang="en-US" sz="2400" spc="-1" strike="noStrike">
                <a:latin typeface="Arial"/>
              </a:rPr>
              <a:t>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</a:t>
            </a:r>
            <a:r>
              <a:rPr b="0" lang="en-US" sz="2000" spc="-1" strike="noStrike">
                <a:latin typeface="Arial"/>
              </a:rPr>
              <a:t>nth </a:t>
            </a:r>
            <a:r>
              <a:rPr b="0" lang="en-US" sz="2000" spc="-1" strike="noStrike">
                <a:latin typeface="Arial"/>
              </a:rPr>
              <a:t>Outli</a:t>
            </a:r>
            <a:r>
              <a:rPr b="0" lang="en-US" sz="2000" spc="-1" strike="noStrike">
                <a:latin typeface="Arial"/>
              </a:rPr>
              <a:t>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5" descr=""/>
          <p:cNvPicPr/>
          <p:nvPr/>
        </p:nvPicPr>
        <p:blipFill>
          <a:blip r:embed="rId2"/>
          <a:stretch/>
        </p:blipFill>
        <p:spPr>
          <a:xfrm>
            <a:off x="-756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127" name="Rectangle 6"/>
          <p:cNvSpPr/>
          <p:nvPr/>
        </p:nvSpPr>
        <p:spPr>
          <a:xfrm>
            <a:off x="0" y="0"/>
            <a:ext cx="9142920" cy="913320"/>
          </a:xfrm>
          <a:prstGeom prst="rect">
            <a:avLst/>
          </a:prstGeom>
          <a:solidFill>
            <a:srgbClr val="009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8" name="Picture 3" descr=""/>
          <p:cNvPicPr/>
          <p:nvPr/>
        </p:nvPicPr>
        <p:blipFill>
          <a:blip r:embed="rId3"/>
          <a:stretch/>
        </p:blipFill>
        <p:spPr>
          <a:xfrm>
            <a:off x="-7560" y="-5400"/>
            <a:ext cx="2756880" cy="918360"/>
          </a:xfrm>
          <a:prstGeom prst="rect">
            <a:avLst/>
          </a:prstGeom>
          <a:ln w="0">
            <a:noFill/>
          </a:ln>
        </p:spPr>
      </p:pic>
      <p:pic>
        <p:nvPicPr>
          <p:cNvPr id="129" name="Graphic 4" descr=""/>
          <p:cNvPicPr/>
          <p:nvPr/>
        </p:nvPicPr>
        <p:blipFill>
          <a:blip r:embed="rId4"/>
          <a:stretch/>
        </p:blipFill>
        <p:spPr>
          <a:xfrm>
            <a:off x="7973640" y="213480"/>
            <a:ext cx="1065600" cy="456120"/>
          </a:xfrm>
          <a:prstGeom prst="rect">
            <a:avLst/>
          </a:prstGeom>
          <a:ln w="0">
            <a:noFill/>
          </a:ln>
        </p:spPr>
      </p:pic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5" descr=""/>
          <p:cNvPicPr/>
          <p:nvPr/>
        </p:nvPicPr>
        <p:blipFill>
          <a:blip r:embed="rId2"/>
          <a:stretch/>
        </p:blipFill>
        <p:spPr>
          <a:xfrm>
            <a:off x="-756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169" name="Rectangle 6"/>
          <p:cNvSpPr/>
          <p:nvPr/>
        </p:nvSpPr>
        <p:spPr>
          <a:xfrm>
            <a:off x="0" y="0"/>
            <a:ext cx="9142920" cy="913320"/>
          </a:xfrm>
          <a:prstGeom prst="rect">
            <a:avLst/>
          </a:prstGeom>
          <a:solidFill>
            <a:srgbClr val="009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0" name="Picture 3" descr=""/>
          <p:cNvPicPr/>
          <p:nvPr/>
        </p:nvPicPr>
        <p:blipFill>
          <a:blip r:embed="rId3"/>
          <a:stretch/>
        </p:blipFill>
        <p:spPr>
          <a:xfrm>
            <a:off x="-7560" y="-5400"/>
            <a:ext cx="2756880" cy="918360"/>
          </a:xfrm>
          <a:prstGeom prst="rect">
            <a:avLst/>
          </a:prstGeom>
          <a:ln w="0">
            <a:noFill/>
          </a:ln>
        </p:spPr>
      </p:pic>
      <p:pic>
        <p:nvPicPr>
          <p:cNvPr id="171" name="Graphic 4" descr=""/>
          <p:cNvPicPr/>
          <p:nvPr/>
        </p:nvPicPr>
        <p:blipFill>
          <a:blip r:embed="rId4"/>
          <a:stretch/>
        </p:blipFill>
        <p:spPr>
          <a:xfrm>
            <a:off x="7973640" y="213480"/>
            <a:ext cx="1065600" cy="456120"/>
          </a:xfrm>
          <a:prstGeom prst="rect">
            <a:avLst/>
          </a:prstGeom>
          <a:ln w="0">
            <a:noFill/>
          </a:ln>
        </p:spPr>
      </p:pic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5" descr=""/>
          <p:cNvPicPr/>
          <p:nvPr/>
        </p:nvPicPr>
        <p:blipFill>
          <a:blip r:embed="rId2"/>
          <a:stretch/>
        </p:blipFill>
        <p:spPr>
          <a:xfrm>
            <a:off x="-756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212" name="Rectangle 6"/>
          <p:cNvSpPr/>
          <p:nvPr/>
        </p:nvSpPr>
        <p:spPr>
          <a:xfrm>
            <a:off x="0" y="0"/>
            <a:ext cx="9142920" cy="913320"/>
          </a:xfrm>
          <a:prstGeom prst="rect">
            <a:avLst/>
          </a:prstGeom>
          <a:solidFill>
            <a:srgbClr val="009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Picture 3" descr=""/>
          <p:cNvPicPr/>
          <p:nvPr/>
        </p:nvPicPr>
        <p:blipFill>
          <a:blip r:embed="rId3"/>
          <a:stretch/>
        </p:blipFill>
        <p:spPr>
          <a:xfrm>
            <a:off x="-7560" y="-5400"/>
            <a:ext cx="2756880" cy="918360"/>
          </a:xfrm>
          <a:prstGeom prst="rect">
            <a:avLst/>
          </a:prstGeom>
          <a:ln w="0">
            <a:noFill/>
          </a:ln>
        </p:spPr>
      </p:pic>
      <p:pic>
        <p:nvPicPr>
          <p:cNvPr id="214" name="Graphic 4" descr=""/>
          <p:cNvPicPr/>
          <p:nvPr/>
        </p:nvPicPr>
        <p:blipFill>
          <a:blip r:embed="rId4"/>
          <a:stretch/>
        </p:blipFill>
        <p:spPr>
          <a:xfrm>
            <a:off x="7973640" y="213480"/>
            <a:ext cx="1065600" cy="456120"/>
          </a:xfrm>
          <a:prstGeom prst="rect">
            <a:avLst/>
          </a:prstGeom>
          <a:ln w="0">
            <a:noFill/>
          </a:ln>
        </p:spPr>
      </p:pic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Picture 5" descr=""/>
          <p:cNvPicPr/>
          <p:nvPr/>
        </p:nvPicPr>
        <p:blipFill>
          <a:blip r:embed="rId2"/>
          <a:stretch/>
        </p:blipFill>
        <p:spPr>
          <a:xfrm>
            <a:off x="-7560" y="0"/>
            <a:ext cx="9142920" cy="6856920"/>
          </a:xfrm>
          <a:prstGeom prst="rect">
            <a:avLst/>
          </a:prstGeom>
          <a:ln w="0">
            <a:noFill/>
          </a:ln>
        </p:spPr>
      </p:pic>
      <p:sp>
        <p:nvSpPr>
          <p:cNvPr id="254" name="Rectangle 6"/>
          <p:cNvSpPr/>
          <p:nvPr/>
        </p:nvSpPr>
        <p:spPr>
          <a:xfrm>
            <a:off x="0" y="0"/>
            <a:ext cx="9142920" cy="913320"/>
          </a:xfrm>
          <a:prstGeom prst="rect">
            <a:avLst/>
          </a:prstGeom>
          <a:solidFill>
            <a:srgbClr val="009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3" descr=""/>
          <p:cNvPicPr/>
          <p:nvPr/>
        </p:nvPicPr>
        <p:blipFill>
          <a:blip r:embed="rId3"/>
          <a:stretch/>
        </p:blipFill>
        <p:spPr>
          <a:xfrm>
            <a:off x="-7560" y="-5400"/>
            <a:ext cx="2756880" cy="918360"/>
          </a:xfrm>
          <a:prstGeom prst="rect">
            <a:avLst/>
          </a:prstGeom>
          <a:ln w="0">
            <a:noFill/>
          </a:ln>
        </p:spPr>
      </p:pic>
      <p:pic>
        <p:nvPicPr>
          <p:cNvPr id="256" name="Graphic 4" descr=""/>
          <p:cNvPicPr/>
          <p:nvPr/>
        </p:nvPicPr>
        <p:blipFill>
          <a:blip r:embed="rId4"/>
          <a:stretch/>
        </p:blipFill>
        <p:spPr>
          <a:xfrm>
            <a:off x="7973640" y="213480"/>
            <a:ext cx="1065600" cy="456120"/>
          </a:xfrm>
          <a:prstGeom prst="rect">
            <a:avLst/>
          </a:prstGeom>
          <a:ln w="0">
            <a:noFill/>
          </a:ln>
        </p:spPr>
      </p:pic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3787560" y="1371600"/>
            <a:ext cx="4898160" cy="314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5400" spc="-1" strike="noStrike">
                <a:solidFill>
                  <a:srgbClr val="ffffff"/>
                </a:solidFill>
                <a:latin typeface="Arial"/>
              </a:rPr>
              <a:t>Sun Based Localization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3787560" y="4533840"/>
            <a:ext cx="4898160" cy="186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Calculating Solar Position Based On Lat and Lon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914400" y="2514600"/>
            <a:ext cx="7314480" cy="388512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To Calculate the solar position we will need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Latitude and Longitude (Iterative)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Current Date and UTC Time at Location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Elapsed Julian Days (calculated by subtracting current date from January 1</a:t>
            </a:r>
            <a:r>
              <a:rPr b="0" lang="en-US" sz="2400" spc="-1" strike="noStrike" baseline="33000">
                <a:solidFill>
                  <a:srgbClr val="000000"/>
                </a:solidFill>
                <a:latin typeface="Arial"/>
              </a:rPr>
              <a:t>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2000)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Declination Angle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Hour Angle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sldNum" idx="12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D524FB0C-4B5D-49F7-BD3C-F6854EB6092D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62960" y="114300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Testing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sldNum" idx="13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F0540433-8C5E-43DF-B42C-A43DB59C072F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489600" y="1960200"/>
            <a:ext cx="7967880" cy="41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For Testing we used a manually imported expected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azimuth and elevation.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In the future we hope to integrate this for use with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camera calculations as previously discussed.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Tested on different global cities at there local noon in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UTC time.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Ran each city 1800 times stepping 0.1 degrees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between -3 and 3 for each alt and az.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Small Scale Testing With Intentional Error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ldNum" idx="14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7D7A4D9E-9C37-4C06-B410-5C2C01EF7C03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41" name="PlaceHolder 12"/>
          <p:cNvSpPr txBox="1"/>
          <p:nvPr/>
        </p:nvSpPr>
        <p:spPr>
          <a:xfrm>
            <a:off x="914400" y="2514600"/>
            <a:ext cx="7314480" cy="388512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National Oceanic and Atmospheric Administration (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NOAA) data was used for small scale tests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website provided azimuths and altitudes for specific locations and times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Allowed for testing on several cities around the the world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Example Result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sldNum" idx="15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58E6C817-1019-4095-B882-5CD773FA8461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44" name="Slide Subhead 2"/>
          <p:cNvSpPr/>
          <p:nvPr/>
        </p:nvSpPr>
        <p:spPr>
          <a:xfrm>
            <a:off x="691560" y="202068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Bismark, ND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45" name="" descr=""/>
          <p:cNvPicPr/>
          <p:nvPr/>
        </p:nvPicPr>
        <p:blipFill>
          <a:blip r:embed="rId1"/>
          <a:stretch/>
        </p:blipFill>
        <p:spPr>
          <a:xfrm>
            <a:off x="325080" y="2971800"/>
            <a:ext cx="3002040" cy="2971800"/>
          </a:xfrm>
          <a:prstGeom prst="rect">
            <a:avLst/>
          </a:prstGeom>
          <a:ln w="0">
            <a:noFill/>
          </a:ln>
        </p:spPr>
      </p:pic>
      <p:pic>
        <p:nvPicPr>
          <p:cNvPr id="346" name="" descr=""/>
          <p:cNvPicPr/>
          <p:nvPr/>
        </p:nvPicPr>
        <p:blipFill>
          <a:blip r:embed="rId2"/>
          <a:stretch/>
        </p:blipFill>
        <p:spPr>
          <a:xfrm>
            <a:off x="3494520" y="2743200"/>
            <a:ext cx="5669640" cy="340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Testing more locations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sldNum" idx="16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07786E85-45DA-4CF3-B82D-8DFF75552F46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49" name="PlaceHolder 25"/>
          <p:cNvSpPr txBox="1"/>
          <p:nvPr/>
        </p:nvSpPr>
        <p:spPr>
          <a:xfrm>
            <a:off x="914400" y="2514600"/>
            <a:ext cx="7314480" cy="388512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Once single run tests were working we than ran a large scale test on randomly generated Cities.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We randomly generated over 9,000 (9,334 to be exact)  random combinations of cities and times to be ran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Noto Sans CJK SC"/>
              </a:rPr>
              <a:t>- Each city followed the same parameters as the individual tests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/>
          </p:nvPr>
        </p:nvSpPr>
        <p:spPr>
          <a:xfrm>
            <a:off x="228600" y="1966320"/>
            <a:ext cx="42440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1" lang="en-US" sz="1800" spc="-1" strike="noStrike">
                <a:latin typeface="Arial"/>
                <a:ea typeface="Noto Sans CJK SC"/>
              </a:rPr>
              <a:t>Compilation of Averages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latin typeface="Arial"/>
                <a:ea typeface="Noto Sans CJK SC"/>
              </a:rPr>
              <a:t>Mean value: 196.993707216419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latin typeface="Arial"/>
                <a:ea typeface="Noto Sans CJK SC"/>
              </a:rPr>
              <a:t>Median value: 55.55457680639056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latin typeface="Arial"/>
                <a:ea typeface="Noto Sans CJK SC"/>
              </a:rPr>
              <a:t>Minimum value: 29.227490981688987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latin typeface="Arial"/>
                <a:ea typeface="Noto Sans CJK SC"/>
              </a:rPr>
              <a:t>Maximum value: 9699.33423632315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1" lang="en-US" sz="1800" spc="-1" strike="noStrike">
                <a:latin typeface="Arial"/>
                <a:ea typeface="Noto Sans CJK SC"/>
              </a:rPr>
              <a:t>Compilation of Medians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latin typeface="Arial"/>
                <a:ea typeface="Noto Sans CJK SC"/>
              </a:rPr>
              <a:t>Mean value: 178.96427216416757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latin typeface="Arial"/>
                <a:ea typeface="Noto Sans CJK SC"/>
              </a:rPr>
              <a:t>Median value: 41.884112161444136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latin typeface="Arial"/>
                <a:ea typeface="Noto Sans CJK SC"/>
              </a:rPr>
              <a:t>Minimum value: 15.190449339455917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latin typeface="Arial"/>
                <a:ea typeface="Noto Sans CJK SC"/>
              </a:rPr>
              <a:t>Maximum value: 9699.33423632315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4473000" y="1966320"/>
            <a:ext cx="44420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1" lang="en-US" sz="1800" spc="-1" strike="noStrike">
                <a:latin typeface="Arial"/>
                <a:ea typeface="Noto Sans CJK SC"/>
              </a:rPr>
              <a:t>Compilation of Minimums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latin typeface="Arial"/>
                <a:ea typeface="Noto Sans CJK SC"/>
              </a:rPr>
              <a:t>Mean value: 74.78742967420385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latin typeface="Arial"/>
                <a:ea typeface="Noto Sans CJK SC"/>
              </a:rPr>
              <a:t>Median value: 1.7626466878891627e-12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latin typeface="Arial"/>
                <a:ea typeface="Noto Sans CJK SC"/>
              </a:rPr>
              <a:t>Minimum value: 0.0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latin typeface="Arial"/>
                <a:ea typeface="Noto Sans CJK SC"/>
              </a:rPr>
              <a:t>Maximum value: 9699.33423632315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1" lang="en-US" sz="1800" spc="-1" strike="noStrike">
                <a:latin typeface="Arial"/>
                <a:ea typeface="Noto Sans CJK SC"/>
              </a:rPr>
              <a:t>Compilation of Maximums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latin typeface="Arial"/>
                <a:ea typeface="Noto Sans CJK SC"/>
              </a:rPr>
              <a:t>Mean value: 585.0457859436203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latin typeface="Arial"/>
                <a:ea typeface="Noto Sans CJK SC"/>
              </a:rPr>
              <a:t>Median value: 211.83666487236312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latin typeface="Arial"/>
                <a:ea typeface="Noto Sans CJK SC"/>
              </a:rPr>
              <a:t>Minimum value: 133.7012585901453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latin typeface="Arial"/>
                <a:ea typeface="Noto Sans CJK SC"/>
              </a:rPr>
              <a:t>Maximum value: 10043.481649755993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52" name="PlaceHolder 36"/>
          <p:cNvSpPr/>
          <p:nvPr/>
        </p:nvSpPr>
        <p:spPr>
          <a:xfrm>
            <a:off x="462960" y="1143360"/>
            <a:ext cx="8228520" cy="5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Large Scale Testing Results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/>
          </p:nvPr>
        </p:nvSpPr>
        <p:spPr>
          <a:xfrm>
            <a:off x="457200" y="2423880"/>
            <a:ext cx="365760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Compilation of Maximums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Mean value: 585.0457859436203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1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Median value: 211.83666487236312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Minimum value: 133.7012585901453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Maximum value: 10043.481649755993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1" lang="en-US" sz="1800" spc="-1" strike="noStrike">
                <a:latin typeface="Arial"/>
                <a:ea typeface="Noto Sans CJK SC"/>
              </a:rPr>
              <a:t>Compilation of Averages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latin typeface="Arial"/>
                <a:ea typeface="Noto Sans CJK SC"/>
              </a:rPr>
              <a:t>Mean value: 196.993707216419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latin typeface="Arial"/>
                <a:ea typeface="Noto Sans CJK SC"/>
              </a:rPr>
              <a:t>Median value: 55.55457680639056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latin typeface="Arial"/>
                <a:ea typeface="Noto Sans CJK SC"/>
              </a:rPr>
              <a:t>Minimum value: 29.227490981688987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latin typeface="Arial"/>
                <a:ea typeface="Noto Sans CJK SC"/>
              </a:rPr>
              <a:t>Maximum value: 9699.33423632315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354" name="PlaceHolder 31"/>
          <p:cNvSpPr/>
          <p:nvPr/>
        </p:nvSpPr>
        <p:spPr>
          <a:xfrm>
            <a:off x="462960" y="1143360"/>
            <a:ext cx="8228520" cy="5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Large Scale Testing Results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55" name="PlaceHolder 29"/>
          <p:cNvSpPr txBox="1"/>
          <p:nvPr/>
        </p:nvSpPr>
        <p:spPr>
          <a:xfrm>
            <a:off x="4244760" y="2423880"/>
            <a:ext cx="44420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Of the values 7,164 or about 81% were within 300 miles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Approximately 97% of the average distances were within 300 miles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Appendix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914400" y="2514600"/>
            <a:ext cx="7314480" cy="388512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Supporting Math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Single Test Images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Large Test Result graphs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sldNum" idx="17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AEA81A20-5A3E-4967-81EE-743561CCE3BE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16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62960" y="114300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Calculating Solar Declination Angle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sldNum" idx="18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7EAFBC14-82FD-4E16-B388-37C4CDC8CC4D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16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61" name="Slide Subhead 4"/>
          <p:cNvSpPr/>
          <p:nvPr/>
        </p:nvSpPr>
        <p:spPr>
          <a:xfrm>
            <a:off x="691560" y="202068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The angular distance from the zenith of the observer at the equator and the sun at solar noon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2" name=""/>
          <p:cNvSpPr/>
          <p:nvPr/>
        </p:nvSpPr>
        <p:spPr>
          <a:xfrm>
            <a:off x="685800" y="2554920"/>
            <a:ext cx="7967880" cy="41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dOmega = 2.1429 - 0.0010394594 * dElapsedJulianDays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dMeanLongitude = 4.8950630 + 0.017202791698 * dElapsedJulianDays # Radians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dMeanAnomaly = (6.2400600 + 0.0172019699 * dElapsedJulianDays)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dEclipticLongitude = dMeanLongitude + 0.03341607 * math.sin(dMeanAnomaly) + 0.00034894 * math.sin(2 * dMeanAnomaly) - 0.0001134 - 0.0000203 * math.sin(dOmega)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dEclipticObliquity = 0.4090928 - 6.2140e-9 * dElapsedJulianDays + 0.0000396 * math.cos(dOmega)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dSin_EclipticLongitude = math.sin(dEclipticLongitude)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dY = math.cos(dEclipticObliquity) * dSin_EclipticLongitude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dX = math.cos(dEclipticLongitude)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dRightAscension = math.atan2(dY, dX) if dRightAscension &lt; 0.0: dRightAscension += (2 * math.pi)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dDeclination = math.asin(math.sin(dEclipticObliquity) * dSin_EclipticLongitude)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62960" y="114300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Calculating Solar Hour Angle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sldNum" idx="19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2CE0EB49-0124-4734-8413-5C9563CFE1A3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16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65" name="Slide Subhead 5"/>
          <p:cNvSpPr/>
          <p:nvPr/>
        </p:nvSpPr>
        <p:spPr>
          <a:xfrm>
            <a:off x="691560" y="2020680"/>
            <a:ext cx="7760520" cy="72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Georgia"/>
                <a:ea typeface="DejaVu Sans"/>
              </a:rPr>
              <a:t>The angular displacement of the sun east or west of the local meridian due to rotation of the earth on its axis at 15° per hour with morning being negative and afternoon being positive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6" name=""/>
          <p:cNvSpPr/>
          <p:nvPr/>
        </p:nvSpPr>
        <p:spPr>
          <a:xfrm>
            <a:off x="685800" y="2971800"/>
            <a:ext cx="7967880" cy="443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# Local Standad Time Meridian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LSTM = 15 * abs(0) # LSTM = 15 * UTC Difference which is zero if given UTC Time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# Equation of time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B = math.radians((360/365) * (day_of_year - 81))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EoT = 9.87*math.sin(2*B) - 7.53*math.cos(B) - 1.5*math.sin(B)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# Time Correction Factor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TC = 4 * (longitude - LSTM) + EoT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# Local Solar Time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LST = ((60 * datetime.hour) + datetime.minute + TC) / 60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# Hour Angle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hour_angle = math.radians(15 * (LST - 12))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1379520"/>
            <a:ext cx="8225280" cy="5896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Premise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921600" y="1985760"/>
            <a:ext cx="7309080" cy="441396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91440" bIns="9144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algorithms being used will assume that the object to be localized is in a GPS denied environment with no prior knowledge of location.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want to find a general location based on calculable information relating to the position of the sun and current UTC time.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sldNum" idx="4"/>
          </p:nvPr>
        </p:nvSpPr>
        <p:spPr>
          <a:xfrm>
            <a:off x="8458200" y="6180120"/>
            <a:ext cx="684720" cy="68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EBF4A30F-4A3F-413E-96CF-713696A28A43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62960" y="114300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Calculating Solar Alt, and Azm Angles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sldNum" idx="20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D1EA8F8C-2D85-4A1F-91F5-50DA3D9CDF16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16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489600" y="1960200"/>
            <a:ext cx="7967880" cy="443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altitude_angle = math.asin(math.sin(latitude) * math.sin(declination_angle) +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math.cos(latitude) * math.cos(declination_angle) *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math.cos(hour_angle))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azimuth_angle = math.atan2(-math.cos(declination_angle) * math.sin(hour_angle),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math.cos(latitude) * math.sin(declination_angle) -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math.sin(latitude) * math.cos(declination_angle) *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               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math.cos(hour_angle))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altitude_deg = math.degrees(altitude_angle)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azimuth_deg = math.degrees(azimuth_angle)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None/>
            </a:pP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1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sldNum" idx="21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C84A7CE9-FD53-483D-9792-551FAB6EDAB4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16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72" name="Slide Subhead 6"/>
          <p:cNvSpPr/>
          <p:nvPr/>
        </p:nvSpPr>
        <p:spPr>
          <a:xfrm>
            <a:off x="691560" y="202068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Bismark, ND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73" name="" descr=""/>
          <p:cNvPicPr/>
          <p:nvPr/>
        </p:nvPicPr>
        <p:blipFill>
          <a:blip r:embed="rId1"/>
          <a:stretch/>
        </p:blipFill>
        <p:spPr>
          <a:xfrm>
            <a:off x="325080" y="2971800"/>
            <a:ext cx="3002040" cy="2971800"/>
          </a:xfrm>
          <a:prstGeom prst="rect">
            <a:avLst/>
          </a:prstGeom>
          <a:ln w="0">
            <a:noFill/>
          </a:ln>
        </p:spPr>
      </p:pic>
      <p:pic>
        <p:nvPicPr>
          <p:cNvPr id="374" name="" descr=""/>
          <p:cNvPicPr/>
          <p:nvPr/>
        </p:nvPicPr>
        <p:blipFill>
          <a:blip r:embed="rId2"/>
          <a:stretch/>
        </p:blipFill>
        <p:spPr>
          <a:xfrm>
            <a:off x="3494520" y="2743200"/>
            <a:ext cx="5669640" cy="340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1 Stats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sldNum" idx="22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9E75173F-1DE0-4188-B31C-9CC5EB9C84D1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16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77" name="Slide Subhead 13"/>
          <p:cNvSpPr/>
          <p:nvPr/>
        </p:nvSpPr>
        <p:spPr>
          <a:xfrm>
            <a:off x="691560" y="202068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Bismark, ND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78" name="" descr=""/>
          <p:cNvPicPr/>
          <p:nvPr/>
        </p:nvPicPr>
        <p:blipFill>
          <a:blip r:embed="rId1"/>
          <a:stretch/>
        </p:blipFill>
        <p:spPr>
          <a:xfrm>
            <a:off x="6858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379" name="" descr=""/>
          <p:cNvPicPr/>
          <p:nvPr/>
        </p:nvPicPr>
        <p:blipFill>
          <a:blip r:embed="rId2"/>
          <a:stretch/>
        </p:blipFill>
        <p:spPr>
          <a:xfrm>
            <a:off x="50292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380" name="" descr=""/>
          <p:cNvPicPr/>
          <p:nvPr/>
        </p:nvPicPr>
        <p:blipFill>
          <a:blip r:embed="rId3"/>
          <a:stretch/>
        </p:blipFill>
        <p:spPr>
          <a:xfrm>
            <a:off x="2514600" y="3757680"/>
            <a:ext cx="365688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2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sldNum" idx="23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B357C812-2CC8-44FE-B7ED-E2C8D5E0E999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16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83" name="Slide Subhead 7"/>
          <p:cNvSpPr/>
          <p:nvPr/>
        </p:nvSpPr>
        <p:spPr>
          <a:xfrm>
            <a:off x="691920" y="202464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Honolulu, HI 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84" name="" descr=""/>
          <p:cNvPicPr/>
          <p:nvPr/>
        </p:nvPicPr>
        <p:blipFill>
          <a:blip r:embed="rId1"/>
          <a:stretch/>
        </p:blipFill>
        <p:spPr>
          <a:xfrm>
            <a:off x="244800" y="2971800"/>
            <a:ext cx="3192840" cy="2743200"/>
          </a:xfrm>
          <a:prstGeom prst="rect">
            <a:avLst/>
          </a:prstGeom>
          <a:ln w="0">
            <a:noFill/>
          </a:ln>
        </p:spPr>
      </p:pic>
      <p:pic>
        <p:nvPicPr>
          <p:cNvPr id="385" name="" descr=""/>
          <p:cNvPicPr/>
          <p:nvPr/>
        </p:nvPicPr>
        <p:blipFill>
          <a:blip r:embed="rId2"/>
          <a:stretch/>
        </p:blipFill>
        <p:spPr>
          <a:xfrm>
            <a:off x="3657600" y="2743200"/>
            <a:ext cx="5334120" cy="320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1 Stats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sldNum" idx="24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3F94D126-0208-46AA-BAD6-9F7F06F84368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16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88" name="Slide Subhead 14"/>
          <p:cNvSpPr/>
          <p:nvPr/>
        </p:nvSpPr>
        <p:spPr>
          <a:xfrm>
            <a:off x="691560" y="202068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Honolulu, HI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89" name="" descr=""/>
          <p:cNvPicPr/>
          <p:nvPr/>
        </p:nvPicPr>
        <p:blipFill>
          <a:blip r:embed="rId1"/>
          <a:stretch/>
        </p:blipFill>
        <p:spPr>
          <a:xfrm>
            <a:off x="6858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390" name="" descr=""/>
          <p:cNvPicPr/>
          <p:nvPr/>
        </p:nvPicPr>
        <p:blipFill>
          <a:blip r:embed="rId2"/>
          <a:stretch/>
        </p:blipFill>
        <p:spPr>
          <a:xfrm>
            <a:off x="48006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391" name="" descr=""/>
          <p:cNvPicPr/>
          <p:nvPr/>
        </p:nvPicPr>
        <p:blipFill>
          <a:blip r:embed="rId3"/>
          <a:stretch/>
        </p:blipFill>
        <p:spPr>
          <a:xfrm>
            <a:off x="2643480" y="3657600"/>
            <a:ext cx="365688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3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sldNum" idx="25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4428F492-D911-4390-B5F0-AE915F10DE02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16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94" name="Slide Subhead 8"/>
          <p:cNvSpPr/>
          <p:nvPr/>
        </p:nvSpPr>
        <p:spPr>
          <a:xfrm>
            <a:off x="691920" y="202464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Johannesberg, South Africa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95" name="" descr=""/>
          <p:cNvPicPr/>
          <p:nvPr/>
        </p:nvPicPr>
        <p:blipFill>
          <a:blip r:embed="rId1"/>
          <a:stretch/>
        </p:blipFill>
        <p:spPr>
          <a:xfrm>
            <a:off x="238320" y="3324600"/>
            <a:ext cx="2962080" cy="2619000"/>
          </a:xfrm>
          <a:prstGeom prst="rect">
            <a:avLst/>
          </a:prstGeom>
          <a:ln w="0">
            <a:noFill/>
          </a:ln>
        </p:spPr>
      </p:pic>
      <p:pic>
        <p:nvPicPr>
          <p:cNvPr id="396" name="" descr=""/>
          <p:cNvPicPr/>
          <p:nvPr/>
        </p:nvPicPr>
        <p:blipFill>
          <a:blip r:embed="rId2"/>
          <a:stretch/>
        </p:blipFill>
        <p:spPr>
          <a:xfrm>
            <a:off x="3429000" y="2962440"/>
            <a:ext cx="5349600" cy="320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1 Stats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sldNum" idx="26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6BADF1F9-20A7-4888-9F66-4E17B2D73E07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16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399" name="Slide Subhead 15"/>
          <p:cNvSpPr/>
          <p:nvPr/>
        </p:nvSpPr>
        <p:spPr>
          <a:xfrm>
            <a:off x="691560" y="202068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Johannesberg, South Africa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400" name="" descr=""/>
          <p:cNvPicPr/>
          <p:nvPr/>
        </p:nvPicPr>
        <p:blipFill>
          <a:blip r:embed="rId1"/>
          <a:stretch/>
        </p:blipFill>
        <p:spPr>
          <a:xfrm>
            <a:off x="6858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401" name="" descr=""/>
          <p:cNvPicPr/>
          <p:nvPr/>
        </p:nvPicPr>
        <p:blipFill>
          <a:blip r:embed="rId2"/>
          <a:stretch/>
        </p:blipFill>
        <p:spPr>
          <a:xfrm>
            <a:off x="48006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402" name="" descr=""/>
          <p:cNvPicPr/>
          <p:nvPr/>
        </p:nvPicPr>
        <p:blipFill>
          <a:blip r:embed="rId3"/>
          <a:stretch/>
        </p:blipFill>
        <p:spPr>
          <a:xfrm>
            <a:off x="2743200" y="3657600"/>
            <a:ext cx="365688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4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sldNum" idx="27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4FE1E847-39D7-434B-82E6-61D7C78551A7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16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05" name="Slide Subhead 9"/>
          <p:cNvSpPr/>
          <p:nvPr/>
        </p:nvSpPr>
        <p:spPr>
          <a:xfrm>
            <a:off x="691920" y="202464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Lima, Peru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406" name="" descr=""/>
          <p:cNvPicPr/>
          <p:nvPr/>
        </p:nvPicPr>
        <p:blipFill>
          <a:blip r:embed="rId1"/>
          <a:stretch/>
        </p:blipFill>
        <p:spPr>
          <a:xfrm>
            <a:off x="437400" y="2971800"/>
            <a:ext cx="2991600" cy="2882160"/>
          </a:xfrm>
          <a:prstGeom prst="rect">
            <a:avLst/>
          </a:prstGeom>
          <a:ln w="0">
            <a:noFill/>
          </a:ln>
        </p:spPr>
      </p:pic>
      <p:pic>
        <p:nvPicPr>
          <p:cNvPr id="407" name="" descr=""/>
          <p:cNvPicPr/>
          <p:nvPr/>
        </p:nvPicPr>
        <p:blipFill>
          <a:blip r:embed="rId2"/>
          <a:stretch/>
        </p:blipFill>
        <p:spPr>
          <a:xfrm>
            <a:off x="3657600" y="2971800"/>
            <a:ext cx="4800600" cy="288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1 Stats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sldNum" idx="28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508EA527-5122-494D-9EEB-458BEF3C050B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16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10" name="Slide Subhead 16"/>
          <p:cNvSpPr/>
          <p:nvPr/>
        </p:nvSpPr>
        <p:spPr>
          <a:xfrm>
            <a:off x="691560" y="202068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Lima, Peru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411" name="" descr=""/>
          <p:cNvPicPr/>
          <p:nvPr/>
        </p:nvPicPr>
        <p:blipFill>
          <a:blip r:embed="rId1"/>
          <a:stretch/>
        </p:blipFill>
        <p:spPr>
          <a:xfrm>
            <a:off x="6858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412" name="" descr=""/>
          <p:cNvPicPr/>
          <p:nvPr/>
        </p:nvPicPr>
        <p:blipFill>
          <a:blip r:embed="rId2"/>
          <a:stretch/>
        </p:blipFill>
        <p:spPr>
          <a:xfrm>
            <a:off x="48006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413" name="" descr=""/>
          <p:cNvPicPr/>
          <p:nvPr/>
        </p:nvPicPr>
        <p:blipFill>
          <a:blip r:embed="rId3"/>
          <a:stretch/>
        </p:blipFill>
        <p:spPr>
          <a:xfrm>
            <a:off x="2743200" y="3657600"/>
            <a:ext cx="365688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5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sldNum" idx="29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BEAA392A-6755-4914-83AB-70E50DA58FD4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16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16" name="Slide Subhead 10"/>
          <p:cNvSpPr/>
          <p:nvPr/>
        </p:nvSpPr>
        <p:spPr>
          <a:xfrm>
            <a:off x="691920" y="202464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London, England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417" name="" descr=""/>
          <p:cNvPicPr/>
          <p:nvPr/>
        </p:nvPicPr>
        <p:blipFill>
          <a:blip r:embed="rId1"/>
          <a:stretch/>
        </p:blipFill>
        <p:spPr>
          <a:xfrm>
            <a:off x="228600" y="2971800"/>
            <a:ext cx="3000240" cy="2890440"/>
          </a:xfrm>
          <a:prstGeom prst="rect">
            <a:avLst/>
          </a:prstGeom>
          <a:ln w="0">
            <a:noFill/>
          </a:ln>
        </p:spPr>
      </p:pic>
      <p:pic>
        <p:nvPicPr>
          <p:cNvPr id="418" name="" descr=""/>
          <p:cNvPicPr/>
          <p:nvPr/>
        </p:nvPicPr>
        <p:blipFill>
          <a:blip r:embed="rId2"/>
          <a:stretch/>
        </p:blipFill>
        <p:spPr>
          <a:xfrm>
            <a:off x="3429000" y="2880000"/>
            <a:ext cx="5106240" cy="306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1379520"/>
            <a:ext cx="8225280" cy="5896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Assumed Variables and Conditions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921600" y="1985760"/>
            <a:ext cx="7309080" cy="441396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91440" bIns="91440" anchor="t">
            <a:noAutofit/>
          </a:bodyPr>
          <a:p>
            <a:pPr marL="432000" indent="-324000"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have a camera that can track onto the sun or we have the ability to gather object height and shadow lengths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We have the ability to know true north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have the current time and date in Coordinated Universal Time (UTC)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sldNum" idx="5"/>
          </p:nvPr>
        </p:nvSpPr>
        <p:spPr>
          <a:xfrm>
            <a:off x="8458200" y="6180120"/>
            <a:ext cx="684720" cy="68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365E65DF-1B3F-4F53-9599-01724AF66883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Results 1 Stats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sldNum" idx="30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14DF97AC-1993-4FAD-804F-5C402C4892BE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16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21" name="Slide Subhead 17"/>
          <p:cNvSpPr/>
          <p:nvPr/>
        </p:nvSpPr>
        <p:spPr>
          <a:xfrm>
            <a:off x="691560" y="2020680"/>
            <a:ext cx="77605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  <a:ea typeface="DejaVu Sans"/>
              </a:rPr>
              <a:t>Targeting London, England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422" name="" descr=""/>
          <p:cNvPicPr/>
          <p:nvPr/>
        </p:nvPicPr>
        <p:blipFill>
          <a:blip r:embed="rId1"/>
          <a:stretch/>
        </p:blipFill>
        <p:spPr>
          <a:xfrm>
            <a:off x="6858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423" name="" descr=""/>
          <p:cNvPicPr/>
          <p:nvPr/>
        </p:nvPicPr>
        <p:blipFill>
          <a:blip r:embed="rId2"/>
          <a:stretch/>
        </p:blipFill>
        <p:spPr>
          <a:xfrm>
            <a:off x="4800600" y="2514600"/>
            <a:ext cx="3656880" cy="2742480"/>
          </a:xfrm>
          <a:prstGeom prst="rect">
            <a:avLst/>
          </a:prstGeom>
          <a:ln w="0">
            <a:noFill/>
          </a:ln>
        </p:spPr>
      </p:pic>
      <p:pic>
        <p:nvPicPr>
          <p:cNvPr id="424" name="" descr=""/>
          <p:cNvPicPr/>
          <p:nvPr/>
        </p:nvPicPr>
        <p:blipFill>
          <a:blip r:embed="rId3"/>
          <a:stretch/>
        </p:blipFill>
        <p:spPr>
          <a:xfrm>
            <a:off x="2743200" y="3657600"/>
            <a:ext cx="365688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" descr=""/>
          <p:cNvPicPr/>
          <p:nvPr/>
        </p:nvPicPr>
        <p:blipFill>
          <a:blip r:embed="rId1"/>
          <a:stretch/>
        </p:blipFill>
        <p:spPr>
          <a:xfrm>
            <a:off x="360" y="1372320"/>
            <a:ext cx="9143280" cy="548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" descr=""/>
          <p:cNvPicPr/>
          <p:nvPr/>
        </p:nvPicPr>
        <p:blipFill>
          <a:blip r:embed="rId1"/>
          <a:stretch/>
        </p:blipFill>
        <p:spPr>
          <a:xfrm>
            <a:off x="360" y="1371960"/>
            <a:ext cx="9143280" cy="548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" descr=""/>
          <p:cNvPicPr/>
          <p:nvPr/>
        </p:nvPicPr>
        <p:blipFill>
          <a:blip r:embed="rId1"/>
          <a:stretch/>
        </p:blipFill>
        <p:spPr>
          <a:xfrm>
            <a:off x="360" y="1371600"/>
            <a:ext cx="9143280" cy="548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" descr=""/>
          <p:cNvPicPr/>
          <p:nvPr/>
        </p:nvPicPr>
        <p:blipFill>
          <a:blip r:embed="rId1"/>
          <a:stretch/>
        </p:blipFill>
        <p:spPr>
          <a:xfrm>
            <a:off x="0" y="1371960"/>
            <a:ext cx="9143280" cy="548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1379520"/>
            <a:ext cx="8225280" cy="5896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What Needs to be Calculated Pre Search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921600" y="2057400"/>
            <a:ext cx="7309080" cy="441396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91440" bIns="91440" anchor="t">
            <a:noAutofit/>
          </a:bodyPr>
          <a:p>
            <a:pPr marL="432000" indent="-324000"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Solar Azimuth – This is the angle of the sun relative to North (Degrees)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Solar Altitude/Elevation – This is the angle of the sun over the horizon (Degrees)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Lat, Lon – Current Lat, Lon can be estimated using the calculated azimuth and elevation.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sldNum" idx="6"/>
          </p:nvPr>
        </p:nvSpPr>
        <p:spPr>
          <a:xfrm>
            <a:off x="8458200" y="6180120"/>
            <a:ext cx="684720" cy="68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2DF9B876-1EAF-49CA-855E-704D72B6036C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Pre Search Calculations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691200" y="2020320"/>
            <a:ext cx="776052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</a:rPr>
              <a:t>Solar Azimuth and Elevation with Camera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914400" y="2477520"/>
            <a:ext cx="7314120" cy="392220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Assuming the camera at our disposal is on a gimble, we can take that data to extract our angles.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will also need to account for the angle of the vehicle.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IMU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Horizon detection and leveling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sldNum" idx="7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2C5381DA-0A35-4D5B-B391-5CF61D31A219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Pre Search Calculations Continued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691200" y="2020320"/>
            <a:ext cx="776052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</a:rPr>
              <a:t>Solar Azimuth with </a:t>
            </a:r>
            <a:r>
              <a:rPr b="1" lang="en-US" sz="2600" spc="-1" strike="noStrike">
                <a:solidFill>
                  <a:srgbClr val="000000"/>
                </a:solidFill>
                <a:latin typeface="Georgia"/>
              </a:rPr>
              <a:t>Shadow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914400" y="2477520"/>
            <a:ext cx="4342680" cy="392220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all we have is a shadow and object we can still find what we need.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solar azimuth can be calculated by measuring the angle clockwise from north that a shadow takes from a top down view of the casting object.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sldNum" idx="8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5384C3C7-72C8-4FEF-A4EA-22600DEB19C9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1"/>
          <a:stretch/>
        </p:blipFill>
        <p:spPr>
          <a:xfrm>
            <a:off x="5486400" y="2743200"/>
            <a:ext cx="2998080" cy="285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Pre Search Calculations Continued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691200" y="2020320"/>
            <a:ext cx="776052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b">
            <a:noAutofit/>
          </a:bodyPr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Georgia"/>
              </a:rPr>
              <a:t>Solar Elevation with Shadow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914400" y="2477520"/>
            <a:ext cx="4342680" cy="392220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all we have is a shadow and object we can still find what we need.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solar elevation can be found using the tangent between the height of an object and its corresponding shadow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sldNum" idx="9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73E15D5B-C8F3-4F2D-89EC-DBEBD0647490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  <p:pic>
        <p:nvPicPr>
          <p:cNvPr id="326" name="" descr=""/>
          <p:cNvPicPr/>
          <p:nvPr/>
        </p:nvPicPr>
        <p:blipFill>
          <a:blip r:embed="rId1"/>
          <a:stretch/>
        </p:blipFill>
        <p:spPr>
          <a:xfrm>
            <a:off x="5496120" y="2743200"/>
            <a:ext cx="310680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Starting the Search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914400" y="2057400"/>
            <a:ext cx="7314480" cy="434232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Once a local azimuth and altitude have been found, we can use that along with our UTC time to begin testing for our current latitude and longitude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sldNum" idx="10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818C3AC1-9B87-4529-9614-667CA5484C71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62960" y="1377720"/>
            <a:ext cx="8228520" cy="5378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9a44"/>
                </a:solidFill>
                <a:latin typeface="Arial"/>
              </a:rPr>
              <a:t>How we are Finding Lat Lon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914400" y="2057400"/>
            <a:ext cx="7314480" cy="4342320"/>
          </a:xfrm>
          <a:prstGeom prst="rect">
            <a:avLst/>
          </a:prstGeom>
          <a:noFill/>
          <a:ln w="0">
            <a:noFill/>
          </a:ln>
        </p:spPr>
        <p:txBody>
          <a:bodyPr numCol="1" spcCol="457200" lIns="0" rIns="0" tIns="0" bIns="0" anchor="t">
            <a:noAutofit/>
          </a:bodyPr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To find our Lat Lon, we are going to use an iterative refinement search.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Iterative Refinement – We will begin by taking large steps across the globe to find generalizations and then stepping down our search size as we get closer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ts val="3379"/>
              </a:lnSpc>
              <a:spcBef>
                <a:spcPts val="75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***Note, we could cut down the testing size simply by eliminating certain lat lons based on day or night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sldNum" idx="11"/>
          </p:nvPr>
        </p:nvSpPr>
        <p:spPr>
          <a:xfrm>
            <a:off x="8458200" y="6183360"/>
            <a:ext cx="684720" cy="68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2400" spc="-1" strike="noStrike">
                <a:solidFill>
                  <a:srgbClr val="039a44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5088A054-45CD-4296-9391-095AF63D9E38}" type="slidenum">
              <a:rPr b="1" lang="en-US" sz="2400" spc="-1" strike="noStrike">
                <a:solidFill>
                  <a:srgbClr val="039a44"/>
                </a:solidFill>
                <a:latin typeface="Arial"/>
              </a:rPr>
              <a:t>1</a:t>
            </a:fld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c43"/>
      </a:dk2>
      <a:lt2>
        <a:srgbClr val="b6b6b6"/>
      </a:lt2>
      <a:accent1>
        <a:srgbClr val="00ac43"/>
      </a:accent1>
      <a:accent2>
        <a:srgbClr val="008545"/>
      </a:accent2>
      <a:accent3>
        <a:srgbClr val="feffff"/>
      </a:accent3>
      <a:accent4>
        <a:srgbClr val="b6b6b6"/>
      </a:accent4>
      <a:accent5>
        <a:srgbClr val="808586"/>
      </a:accent5>
      <a:accent6>
        <a:srgbClr val="000000"/>
      </a:accent6>
      <a:hlink>
        <a:srgbClr val="000000"/>
      </a:hlink>
      <a:folHlink>
        <a:srgbClr val="00ac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c43"/>
      </a:dk2>
      <a:lt2>
        <a:srgbClr val="b6b6b6"/>
      </a:lt2>
      <a:accent1>
        <a:srgbClr val="00ac43"/>
      </a:accent1>
      <a:accent2>
        <a:srgbClr val="008545"/>
      </a:accent2>
      <a:accent3>
        <a:srgbClr val="feffff"/>
      </a:accent3>
      <a:accent4>
        <a:srgbClr val="b6b6b6"/>
      </a:accent4>
      <a:accent5>
        <a:srgbClr val="808586"/>
      </a:accent5>
      <a:accent6>
        <a:srgbClr val="000000"/>
      </a:accent6>
      <a:hlink>
        <a:srgbClr val="000000"/>
      </a:hlink>
      <a:folHlink>
        <a:srgbClr val="00ac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c43"/>
      </a:dk2>
      <a:lt2>
        <a:srgbClr val="b6b6b6"/>
      </a:lt2>
      <a:accent1>
        <a:srgbClr val="00ac43"/>
      </a:accent1>
      <a:accent2>
        <a:srgbClr val="008545"/>
      </a:accent2>
      <a:accent3>
        <a:srgbClr val="feffff"/>
      </a:accent3>
      <a:accent4>
        <a:srgbClr val="b6b6b6"/>
      </a:accent4>
      <a:accent5>
        <a:srgbClr val="808586"/>
      </a:accent5>
      <a:accent6>
        <a:srgbClr val="000000"/>
      </a:accent6>
      <a:hlink>
        <a:srgbClr val="000000"/>
      </a:hlink>
      <a:folHlink>
        <a:srgbClr val="00ac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c43"/>
      </a:dk2>
      <a:lt2>
        <a:srgbClr val="b6b6b6"/>
      </a:lt2>
      <a:accent1>
        <a:srgbClr val="00ac43"/>
      </a:accent1>
      <a:accent2>
        <a:srgbClr val="008545"/>
      </a:accent2>
      <a:accent3>
        <a:srgbClr val="feffff"/>
      </a:accent3>
      <a:accent4>
        <a:srgbClr val="b6b6b6"/>
      </a:accent4>
      <a:accent5>
        <a:srgbClr val="808586"/>
      </a:accent5>
      <a:accent6>
        <a:srgbClr val="000000"/>
      </a:accent6>
      <a:hlink>
        <a:srgbClr val="000000"/>
      </a:hlink>
      <a:folHlink>
        <a:srgbClr val="00ac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c43"/>
      </a:dk2>
      <a:lt2>
        <a:srgbClr val="b6b6b6"/>
      </a:lt2>
      <a:accent1>
        <a:srgbClr val="00ac43"/>
      </a:accent1>
      <a:accent2>
        <a:srgbClr val="008545"/>
      </a:accent2>
      <a:accent3>
        <a:srgbClr val="feffff"/>
      </a:accent3>
      <a:accent4>
        <a:srgbClr val="b6b6b6"/>
      </a:accent4>
      <a:accent5>
        <a:srgbClr val="808586"/>
      </a:accent5>
      <a:accent6>
        <a:srgbClr val="000000"/>
      </a:accent6>
      <a:hlink>
        <a:srgbClr val="000000"/>
      </a:hlink>
      <a:folHlink>
        <a:srgbClr val="00ac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c43"/>
      </a:dk2>
      <a:lt2>
        <a:srgbClr val="b6b6b6"/>
      </a:lt2>
      <a:accent1>
        <a:srgbClr val="00ac43"/>
      </a:accent1>
      <a:accent2>
        <a:srgbClr val="008545"/>
      </a:accent2>
      <a:accent3>
        <a:srgbClr val="feffff"/>
      </a:accent3>
      <a:accent4>
        <a:srgbClr val="b6b6b6"/>
      </a:accent4>
      <a:accent5>
        <a:srgbClr val="808586"/>
      </a:accent5>
      <a:accent6>
        <a:srgbClr val="000000"/>
      </a:accent6>
      <a:hlink>
        <a:srgbClr val="000000"/>
      </a:hlink>
      <a:folHlink>
        <a:srgbClr val="00ac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c43"/>
      </a:dk2>
      <a:lt2>
        <a:srgbClr val="b6b6b6"/>
      </a:lt2>
      <a:accent1>
        <a:srgbClr val="00ac43"/>
      </a:accent1>
      <a:accent2>
        <a:srgbClr val="008545"/>
      </a:accent2>
      <a:accent3>
        <a:srgbClr val="feffff"/>
      </a:accent3>
      <a:accent4>
        <a:srgbClr val="b6b6b6"/>
      </a:accent4>
      <a:accent5>
        <a:srgbClr val="808586"/>
      </a:accent5>
      <a:accent6>
        <a:srgbClr val="000000"/>
      </a:accent6>
      <a:hlink>
        <a:srgbClr val="000000"/>
      </a:hlink>
      <a:folHlink>
        <a:srgbClr val="00ac4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75de8b18-0d20-4bbd-afca-90ddc8012e31" xsi:nil="true"/>
    <Leaders xmlns="75de8b18-0d20-4bbd-afca-90ddc8012e31">
      <UserInfo>
        <DisplayName/>
        <AccountId xsi:nil="true"/>
        <AccountType/>
      </UserInfo>
    </Leaders>
    <Member_Groups xmlns="75de8b18-0d20-4bbd-afca-90ddc8012e31">
      <UserInfo>
        <DisplayName/>
        <AccountId xsi:nil="true"/>
        <AccountType/>
      </UserInfo>
    </Member_Groups>
    <Owner xmlns="75de8b18-0d20-4bbd-afca-90ddc8012e31">
      <UserInfo>
        <DisplayName/>
        <AccountId xsi:nil="true"/>
        <AccountType/>
      </UserInfo>
    </Owner>
    <Members xmlns="75de8b18-0d20-4bbd-afca-90ddc8012e31">
      <UserInfo>
        <DisplayName/>
        <AccountId xsi:nil="true"/>
        <AccountType/>
      </UserInfo>
    </Members>
    <AppVersion xmlns="75de8b18-0d20-4bbd-afca-90ddc8012e31" xsi:nil="true"/>
    <FolderType xmlns="75de8b18-0d20-4bbd-afca-90ddc8012e31" xsi:nil="true"/>
    <CultureName xmlns="75de8b18-0d20-4bbd-afca-90ddc8012e31" xsi:nil="true"/>
    <Distribution_Groups xmlns="75de8b18-0d20-4bbd-afca-90ddc8012e31" xsi:nil="true"/>
    <DefaultSectionNames xmlns="75de8b18-0d20-4bbd-afca-90ddc8012e31" xsi:nil="true"/>
    <Invited_Members xmlns="75de8b18-0d20-4bbd-afca-90ddc8012e31" xsi:nil="true"/>
    <TeamsChannelId xmlns="75de8b18-0d20-4bbd-afca-90ddc8012e31" xsi:nil="true"/>
    <Invited_Leaders xmlns="75de8b18-0d20-4bbd-afca-90ddc8012e31" xsi:nil="true"/>
    <IsNotebookLocked xmlns="75de8b18-0d20-4bbd-afca-90ddc8012e31" xsi:nil="true"/>
    <Math_Settings xmlns="75de8b18-0d20-4bbd-afca-90ddc8012e31" xsi:nil="true"/>
    <Templates xmlns="75de8b18-0d20-4bbd-afca-90ddc8012e31" xsi:nil="true"/>
    <Has_Leaders_Only_SectionGroup xmlns="75de8b18-0d20-4bbd-afca-90ddc8012e31" xsi:nil="true"/>
    <Is_Collaboration_Space_Locked xmlns="75de8b18-0d20-4bbd-afca-90ddc8012e31" xsi:nil="true"/>
    <LMS_Mappings xmlns="75de8b18-0d20-4bbd-afca-90ddc8012e31" xsi:nil="true"/>
    <TaxCatchAll xmlns="7108a25f-0732-4d51-82e7-dfc57b6faacf" xsi:nil="true"/>
    <lcf76f155ced4ddcb4097134ff3c332f xmlns="75de8b18-0d20-4bbd-afca-90ddc8012e31">
      <Terms xmlns="http://schemas.microsoft.com/office/infopath/2007/PartnerControls"/>
    </lcf76f155ced4ddcb4097134ff3c332f>
    <Self_Registration_Enabled xmlns="75de8b18-0d20-4bbd-afca-90ddc8012e3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A5A8A83377BF4C8AED7A9229F48746" ma:contentTypeVersion="36" ma:contentTypeDescription="Create a new document." ma:contentTypeScope="" ma:versionID="7daa0832208b5ecbf2cb38b1fc99431a">
  <xsd:schema xmlns:xsd="http://www.w3.org/2001/XMLSchema" xmlns:xs="http://www.w3.org/2001/XMLSchema" xmlns:p="http://schemas.microsoft.com/office/2006/metadata/properties" xmlns:ns2="75de8b18-0d20-4bbd-afca-90ddc8012e31" xmlns:ns3="7108a25f-0732-4d51-82e7-dfc57b6faacf" targetNamespace="http://schemas.microsoft.com/office/2006/metadata/properties" ma:root="true" ma:fieldsID="10645a76d2513b225325c0904f1d4368" ns2:_="" ns3:_="">
    <xsd:import namespace="75de8b18-0d20-4bbd-afca-90ddc8012e31"/>
    <xsd:import namespace="7108a25f-0732-4d51-82e7-dfc57b6faacf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de8b18-0d20-4bbd-afca-90ddc8012e31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17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18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19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2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5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35" nillable="true" ma:taxonomy="true" ma:internalName="lcf76f155ced4ddcb4097134ff3c332f" ma:taxonomyFieldName="MediaServiceImageTags" ma:displayName="Image Tags" ma:readOnly="false" ma:fieldId="{5cf76f15-5ced-4ddc-b409-7134ff3c332f}" ma:taxonomyMulti="true" ma:sspId="1286ec34-a2ae-4ac6-b6b4-0b3167cce8d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3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9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41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4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08a25f-0732-4d51-82e7-dfc57b6faacf" elementFormDefault="qualified">
    <xsd:import namespace="http://schemas.microsoft.com/office/2006/documentManagement/types"/>
    <xsd:import namespace="http://schemas.microsoft.com/office/infopath/2007/PartnerControls"/>
    <xsd:element name="SharedWithUsers" ma:index="3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6" nillable="true" ma:displayName="Taxonomy Catch All Column" ma:hidden="true" ma:list="{3f81e5e1-8d42-4b9e-bbf7-3d9d21836f26}" ma:internalName="TaxCatchAll" ma:showField="CatchAllData" ma:web="7108a25f-0732-4d51-82e7-dfc57b6faa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2D8ADA-F7F0-4139-B9A2-74B080EC99EB}">
  <ds:schemaRefs>
    <ds:schemaRef ds:uri="7108a25f-0732-4d51-82e7-dfc57b6faacf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75de8b18-0d20-4bbd-afca-90ddc8012e31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682C40D-B172-4FBB-96C6-542488CA6D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3B796E-6347-4FB4-BAA9-47E20E98A2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de8b18-0d20-4bbd-afca-90ddc8012e31"/>
    <ds:schemaRef ds:uri="7108a25f-0732-4d51-82e7-dfc57b6faa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Title Slides</Template>
  <TotalTime>47</TotalTime>
  <Application>LibreOffice/7.3.7.2$Linux_X86_64 LibreOffice_project/30$Build-2</Application>
  <AppVersion>15.0000</AppVersion>
  <Words>3314</Words>
  <Paragraphs>367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2023-09-27T14:37:09Z</dcterms:created>
  <dc:creator>Prazak, Rachel</dc:creator>
  <dc:description/>
  <dc:language>en-US</dc:language>
  <cp:lastModifiedBy/>
  <dcterms:modified xsi:type="dcterms:W3CDTF">2024-06-12T17:01:37Z</dcterms:modified>
  <cp:revision>11</cp:revision>
  <dc:subject/>
  <dc:title>CLICK TO EDIT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0x010100F1A5A8A83377BF4C8AED7A9229F48746</vt:lpwstr>
  </property>
  <property fmtid="{D5CDD505-2E9C-101B-9397-08002B2CF9AE}" pid="3" name="MediaServiceImageTags">
    <vt:lpwstr/>
  </property>
  <property fmtid="{D5CDD505-2E9C-101B-9397-08002B2CF9AE}" pid="4" name="Notes">
    <vt:i4>29</vt:i4>
  </property>
  <property fmtid="{D5CDD505-2E9C-101B-9397-08002B2CF9AE}" pid="5" name="PresentationFormat">
    <vt:lpwstr>On-screen Show (4:3)</vt:lpwstr>
  </property>
  <property fmtid="{D5CDD505-2E9C-101B-9397-08002B2CF9AE}" pid="6" name="Slides">
    <vt:i4>29</vt:i4>
  </property>
</Properties>
</file>