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28"/>
  </p:notesMasterIdLst>
  <p:sldIdLst>
    <p:sldId id="256" r:id="rId2"/>
    <p:sldId id="281" r:id="rId3"/>
    <p:sldId id="257" r:id="rId4"/>
    <p:sldId id="273" r:id="rId5"/>
    <p:sldId id="258" r:id="rId6"/>
    <p:sldId id="259" r:id="rId7"/>
    <p:sldId id="274" r:id="rId8"/>
    <p:sldId id="260" r:id="rId9"/>
    <p:sldId id="261" r:id="rId10"/>
    <p:sldId id="275" r:id="rId11"/>
    <p:sldId id="262" r:id="rId12"/>
    <p:sldId id="263" r:id="rId13"/>
    <p:sldId id="276" r:id="rId14"/>
    <p:sldId id="264" r:id="rId15"/>
    <p:sldId id="265" r:id="rId16"/>
    <p:sldId id="277" r:id="rId17"/>
    <p:sldId id="266" r:id="rId18"/>
    <p:sldId id="267" r:id="rId19"/>
    <p:sldId id="278" r:id="rId20"/>
    <p:sldId id="268" r:id="rId21"/>
    <p:sldId id="269" r:id="rId22"/>
    <p:sldId id="279" r:id="rId23"/>
    <p:sldId id="270" r:id="rId24"/>
    <p:sldId id="271" r:id="rId25"/>
    <p:sldId id="280" r:id="rId26"/>
    <p:sldId id="272" r:id="rId27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3" d="100"/>
          <a:sy n="103" d="100"/>
        </p:scale>
        <p:origin x="-202" y="23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033219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indent="304800" algn="ctr">
              <a:buSzPct val="100000"/>
              <a:defRPr sz="4800"/>
            </a:lvl1pPr>
            <a:lvl2pPr indent="304800" algn="ctr">
              <a:buSzPct val="100000"/>
              <a:defRPr sz="4800"/>
            </a:lvl2pPr>
            <a:lvl3pPr indent="304800" algn="ctr">
              <a:buSzPct val="100000"/>
              <a:defRPr sz="4800"/>
            </a:lvl3pPr>
            <a:lvl4pPr indent="304800" algn="ctr">
              <a:buSzPct val="100000"/>
              <a:defRPr sz="4800"/>
            </a:lvl4pPr>
            <a:lvl5pPr indent="304800" algn="ctr">
              <a:buSzPct val="100000"/>
              <a:defRPr sz="4800"/>
            </a:lvl5pPr>
            <a:lvl6pPr indent="304800" algn="ctr">
              <a:buSzPct val="100000"/>
              <a:defRPr sz="4800"/>
            </a:lvl6pPr>
            <a:lvl7pPr indent="304800" algn="ctr">
              <a:buSzPct val="100000"/>
              <a:defRPr sz="4800"/>
            </a:lvl7pPr>
            <a:lvl8pPr indent="304800" algn="ctr">
              <a:buSzPct val="100000"/>
              <a:defRPr sz="4800"/>
            </a:lvl8pPr>
            <a:lvl9pPr indent="304800" algn="ctr">
              <a:buSzPct val="100000"/>
              <a:defRPr sz="48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marL="0" indent="19050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 indent="457200">
              <a:defRPr/>
            </a:lvl2pPr>
            <a:lvl3pPr indent="914400">
              <a:defRPr/>
            </a:lvl3pPr>
            <a:lvl4pPr indent="1371600"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285750" indent="-171450"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marL="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 marL="0" indent="228600"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342900" indent="-1524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marL="742950" indent="-1333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marL="1143000" indent="-762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marL="16002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marL="20574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marL="25146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marL="29718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marL="34290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marL="38862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31725"/>
            <a:ext cx="8229600" cy="4836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600" dirty="0"/>
              <a:t>You will now see a series of artworks for </a:t>
            </a:r>
            <a:r>
              <a:rPr lang="en" sz="2600" b="1" dirty="0">
                <a:solidFill>
                  <a:srgbClr val="000000"/>
                </a:solidFill>
              </a:rPr>
              <a:t>2</a:t>
            </a:r>
            <a:r>
              <a:rPr lang="en" sz="2600" dirty="0"/>
              <a:t> minutes each. The robot will first take a minute to </a:t>
            </a:r>
            <a:r>
              <a:rPr lang="en" sz="2600" b="1" dirty="0"/>
              <a:t>describe </a:t>
            </a:r>
            <a:r>
              <a:rPr lang="en" sz="2600" dirty="0"/>
              <a:t>what it knows about the painting. Please stay silent while the robot talks. When it is done, </a:t>
            </a:r>
            <a:r>
              <a:rPr lang="en" sz="2600" dirty="0" smtClean="0"/>
              <a:t>the screen </a:t>
            </a:r>
            <a:r>
              <a:rPr lang="en" sz="2600" dirty="0"/>
              <a:t>will indicate that it is your turn.</a:t>
            </a:r>
          </a:p>
          <a:p>
            <a:pPr lvl="0" rtl="0">
              <a:buNone/>
            </a:pPr>
            <a:r>
              <a:rPr lang="en" sz="2600" dirty="0"/>
              <a:t>During your turn, please </a:t>
            </a:r>
            <a:r>
              <a:rPr lang="en" sz="2600" b="1" dirty="0"/>
              <a:t>describe</a:t>
            </a:r>
            <a:r>
              <a:rPr lang="en" sz="2600" dirty="0"/>
              <a:t> the artwork. It is OK to repeat things that the robot has said. Speak in a natural way, but be clear and do not mumble.</a:t>
            </a:r>
          </a:p>
          <a:p>
            <a:pPr lvl="0" rtl="0">
              <a:buNone/>
            </a:pPr>
            <a:r>
              <a:rPr lang="en" sz="2600" dirty="0"/>
              <a:t>When your minute is up, the next artwork will be displayed and the robot will begin to </a:t>
            </a:r>
            <a:r>
              <a:rPr lang="en" sz="2600" dirty="0" smtClean="0"/>
              <a:t>talk</a:t>
            </a:r>
            <a:r>
              <a:rPr lang="en" sz="2600" dirty="0"/>
              <a:t>.</a:t>
            </a:r>
            <a:endParaRPr lang="en" sz="2600" dirty="0"/>
          </a:p>
        </p:txBody>
      </p:sp>
    </p:spTree>
  </p:cSld>
  <p:clrMapOvr>
    <a:masterClrMapping/>
  </p:clrMapOvr>
  <p:transition spd="slow" advTm="600000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B7B7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  <p:pic>
        <p:nvPicPr>
          <p:cNvPr id="56" name="Shape 5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637234" y="0"/>
            <a:ext cx="3869531" cy="5143500"/>
          </a:xfrm>
          <a:prstGeom prst="rect">
            <a:avLst/>
          </a:prstGeom>
        </p:spPr>
      </p:pic>
      <p:sp>
        <p:nvSpPr>
          <p:cNvPr id="5" name="Shape 28"/>
          <p:cNvSpPr txBox="1">
            <a:spLocks/>
          </p:cNvSpPr>
          <p:nvPr/>
        </p:nvSpPr>
        <p:spPr>
          <a:xfrm>
            <a:off x="6660232" y="1923678"/>
            <a:ext cx="2230016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indent="304800" algn="ctr"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3pPr>
            <a:lvl4pPr marL="0" indent="304800" algn="ctr"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4pPr>
            <a:lvl5pPr marL="0" indent="304800" algn="ctr"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5pPr>
            <a:lvl6pPr marL="0" indent="304800" algn="ctr"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6pPr>
            <a:lvl7pPr marL="0" indent="304800" algn="ctr"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7pPr>
            <a:lvl8pPr marL="0" indent="304800" algn="ctr"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8pPr>
            <a:lvl9pPr marL="0" indent="304800" algn="ctr"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9pPr>
          </a:lstStyle>
          <a:p>
            <a:r>
              <a:rPr lang="en-US" sz="3600" dirty="0" smtClean="0"/>
              <a:t>Your</a:t>
            </a:r>
          </a:p>
          <a:p>
            <a:r>
              <a:rPr lang="en-US" sz="3600" b="0" dirty="0" smtClean="0"/>
              <a:t>Turn</a:t>
            </a:r>
            <a:endParaRPr lang="en-US" sz="3600" b="0" dirty="0"/>
          </a:p>
        </p:txBody>
      </p:sp>
    </p:spTree>
    <p:extLst>
      <p:ext uri="{BB962C8B-B14F-4D97-AF65-F5344CB8AC3E}">
        <p14:creationId xmlns:p14="http://schemas.microsoft.com/office/powerpoint/2010/main" val="428746214"/>
      </p:ext>
    </p:extLst>
  </p:cSld>
  <p:clrMapOvr>
    <a:masterClrMapping/>
  </p:clrMapOvr>
  <p:transition spd="slow" advTm="55000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Time’s up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The next artwork will appear shortly.</a:t>
            </a:r>
          </a:p>
        </p:txBody>
      </p:sp>
    </p:spTree>
  </p:cSld>
  <p:clrMapOvr>
    <a:masterClrMapping/>
  </p:clrMapOvr>
  <p:transition spd="slow" advTm="5000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B7B7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  <p:pic>
        <p:nvPicPr>
          <p:cNvPr id="69" name="Shape 6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633869" y="0"/>
            <a:ext cx="3876261" cy="5143500"/>
          </a:xfrm>
          <a:prstGeom prst="rect">
            <a:avLst/>
          </a:prstGeom>
        </p:spPr>
      </p:pic>
      <p:sp>
        <p:nvSpPr>
          <p:cNvPr id="5" name="Shape 28"/>
          <p:cNvSpPr txBox="1">
            <a:spLocks/>
          </p:cNvSpPr>
          <p:nvPr/>
        </p:nvSpPr>
        <p:spPr>
          <a:xfrm>
            <a:off x="6660232" y="1923678"/>
            <a:ext cx="2230016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indent="304800" algn="ctr"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3pPr>
            <a:lvl4pPr marL="0" indent="304800" algn="ctr"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4pPr>
            <a:lvl5pPr marL="0" indent="304800" algn="ctr"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5pPr>
            <a:lvl6pPr marL="0" indent="304800" algn="ctr"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6pPr>
            <a:lvl7pPr marL="0" indent="304800" algn="ctr"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7pPr>
            <a:lvl8pPr marL="0" indent="304800" algn="ctr"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8pPr>
            <a:lvl9pPr marL="0" indent="304800" algn="ctr"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9pPr>
          </a:lstStyle>
          <a:p>
            <a:r>
              <a:rPr lang="en-US" sz="3600" b="0" smtClean="0"/>
              <a:t>Robot’s Turn</a:t>
            </a:r>
            <a:endParaRPr lang="en-US" sz="3600" b="0" dirty="0"/>
          </a:p>
        </p:txBody>
      </p:sp>
    </p:spTree>
  </p:cSld>
  <p:clrMapOvr>
    <a:masterClrMapping/>
  </p:clrMapOvr>
  <p:transition spd="slow" advTm="60000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B7B7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  <p:pic>
        <p:nvPicPr>
          <p:cNvPr id="69" name="Shape 6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633869" y="0"/>
            <a:ext cx="3876261" cy="5143500"/>
          </a:xfrm>
          <a:prstGeom prst="rect">
            <a:avLst/>
          </a:prstGeom>
        </p:spPr>
      </p:pic>
      <p:sp>
        <p:nvSpPr>
          <p:cNvPr id="5" name="Shape 28"/>
          <p:cNvSpPr txBox="1">
            <a:spLocks/>
          </p:cNvSpPr>
          <p:nvPr/>
        </p:nvSpPr>
        <p:spPr>
          <a:xfrm>
            <a:off x="6660232" y="1923678"/>
            <a:ext cx="2230016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indent="304800" algn="ctr"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3pPr>
            <a:lvl4pPr marL="0" indent="304800" algn="ctr"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4pPr>
            <a:lvl5pPr marL="0" indent="304800" algn="ctr"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5pPr>
            <a:lvl6pPr marL="0" indent="304800" algn="ctr"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6pPr>
            <a:lvl7pPr marL="0" indent="304800" algn="ctr"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7pPr>
            <a:lvl8pPr marL="0" indent="304800" algn="ctr"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8pPr>
            <a:lvl9pPr marL="0" indent="304800" algn="ctr"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9pPr>
          </a:lstStyle>
          <a:p>
            <a:r>
              <a:rPr lang="en-US" sz="3600" dirty="0" smtClean="0"/>
              <a:t>Your</a:t>
            </a:r>
          </a:p>
          <a:p>
            <a:r>
              <a:rPr lang="en-US" sz="3600" b="0" dirty="0" smtClean="0"/>
              <a:t>Turn</a:t>
            </a:r>
            <a:endParaRPr lang="en-US" sz="3600" b="0" dirty="0"/>
          </a:p>
        </p:txBody>
      </p:sp>
    </p:spTree>
    <p:extLst>
      <p:ext uri="{BB962C8B-B14F-4D97-AF65-F5344CB8AC3E}">
        <p14:creationId xmlns:p14="http://schemas.microsoft.com/office/powerpoint/2010/main" val="1947640753"/>
      </p:ext>
    </p:extLst>
  </p:cSld>
  <p:clrMapOvr>
    <a:masterClrMapping/>
  </p:clrMapOvr>
  <p:transition spd="slow" advTm="55000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Time’s up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The next artwork will appear shortly.</a:t>
            </a:r>
          </a:p>
        </p:txBody>
      </p:sp>
    </p:spTree>
  </p:cSld>
  <p:clrMapOvr>
    <a:masterClrMapping/>
  </p:clrMapOvr>
  <p:transition spd="slow" advTm="5000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B7B7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  <p:pic>
        <p:nvPicPr>
          <p:cNvPr id="82" name="Shape 8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166779" cy="5143500"/>
          </a:xfrm>
          <a:prstGeom prst="rect">
            <a:avLst/>
          </a:prstGeom>
        </p:spPr>
      </p:pic>
      <p:sp>
        <p:nvSpPr>
          <p:cNvPr id="5" name="Shape 28"/>
          <p:cNvSpPr txBox="1">
            <a:spLocks/>
          </p:cNvSpPr>
          <p:nvPr/>
        </p:nvSpPr>
        <p:spPr>
          <a:xfrm>
            <a:off x="8028384" y="771550"/>
            <a:ext cx="1153755" cy="136815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indent="304800" algn="ctr"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3pPr>
            <a:lvl4pPr marL="0" indent="304800" algn="ctr"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4pPr>
            <a:lvl5pPr marL="0" indent="304800" algn="ctr"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5pPr>
            <a:lvl6pPr marL="0" indent="304800" algn="ctr"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6pPr>
            <a:lvl7pPr marL="0" indent="304800" algn="ctr"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7pPr>
            <a:lvl8pPr marL="0" indent="304800" algn="ctr"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8pPr>
            <a:lvl9pPr marL="0" indent="304800" algn="ctr"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9pPr>
          </a:lstStyle>
          <a:p>
            <a:r>
              <a:rPr lang="en-US" sz="2800" b="0" dirty="0" smtClean="0"/>
              <a:t>Ro-bot’s Turn</a:t>
            </a:r>
            <a:endParaRPr lang="en-US" sz="2800" b="0" dirty="0"/>
          </a:p>
        </p:txBody>
      </p:sp>
    </p:spTree>
  </p:cSld>
  <p:clrMapOvr>
    <a:masterClrMapping/>
  </p:clrMapOvr>
  <p:transition spd="slow" advTm="60000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B7B7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  <p:pic>
        <p:nvPicPr>
          <p:cNvPr id="82" name="Shape 8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166779" cy="5143500"/>
          </a:xfrm>
          <a:prstGeom prst="rect">
            <a:avLst/>
          </a:prstGeom>
        </p:spPr>
      </p:pic>
      <p:sp>
        <p:nvSpPr>
          <p:cNvPr id="5" name="Shape 28"/>
          <p:cNvSpPr txBox="1">
            <a:spLocks/>
          </p:cNvSpPr>
          <p:nvPr/>
        </p:nvSpPr>
        <p:spPr>
          <a:xfrm>
            <a:off x="8028384" y="771550"/>
            <a:ext cx="1153755" cy="136815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indent="304800" algn="ctr"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3pPr>
            <a:lvl4pPr marL="0" indent="304800" algn="ctr"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4pPr>
            <a:lvl5pPr marL="0" indent="304800" algn="ctr"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5pPr>
            <a:lvl6pPr marL="0" indent="304800" algn="ctr"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6pPr>
            <a:lvl7pPr marL="0" indent="304800" algn="ctr"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7pPr>
            <a:lvl8pPr marL="0" indent="304800" algn="ctr"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8pPr>
            <a:lvl9pPr marL="0" indent="304800" algn="ctr"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9pPr>
          </a:lstStyle>
          <a:p>
            <a:r>
              <a:rPr lang="en-US" sz="2800" dirty="0" err="1" smtClean="0"/>
              <a:t>Yo-ur</a:t>
            </a:r>
            <a:r>
              <a:rPr lang="en-US" sz="2800" b="0" dirty="0" smtClean="0"/>
              <a:t> Turn</a:t>
            </a:r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2356262079"/>
      </p:ext>
    </p:extLst>
  </p:cSld>
  <p:clrMapOvr>
    <a:masterClrMapping/>
  </p:clrMapOvr>
  <p:transition spd="slow" advTm="55000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Time’s up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The next artwork will appear shortly.</a:t>
            </a:r>
          </a:p>
        </p:txBody>
      </p:sp>
    </p:spTree>
  </p:cSld>
  <p:clrMapOvr>
    <a:masterClrMapping/>
  </p:clrMapOvr>
  <p:transition spd="slow" advTm="5000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B7B7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  <p:pic>
        <p:nvPicPr>
          <p:cNvPr id="95" name="Shape 9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239377" y="0"/>
            <a:ext cx="4665244" cy="5143500"/>
          </a:xfrm>
          <a:prstGeom prst="rect">
            <a:avLst/>
          </a:prstGeom>
        </p:spPr>
      </p:pic>
      <p:sp>
        <p:nvSpPr>
          <p:cNvPr id="5" name="Shape 28"/>
          <p:cNvSpPr txBox="1">
            <a:spLocks/>
          </p:cNvSpPr>
          <p:nvPr/>
        </p:nvSpPr>
        <p:spPr>
          <a:xfrm>
            <a:off x="6660232" y="1923678"/>
            <a:ext cx="2230016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indent="304800" algn="ctr"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3pPr>
            <a:lvl4pPr marL="0" indent="304800" algn="ctr"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4pPr>
            <a:lvl5pPr marL="0" indent="304800" algn="ctr"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5pPr>
            <a:lvl6pPr marL="0" indent="304800" algn="ctr"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6pPr>
            <a:lvl7pPr marL="0" indent="304800" algn="ctr"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7pPr>
            <a:lvl8pPr marL="0" indent="304800" algn="ctr"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8pPr>
            <a:lvl9pPr marL="0" indent="304800" algn="ctr"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9pPr>
          </a:lstStyle>
          <a:p>
            <a:r>
              <a:rPr lang="en-US" sz="3600" b="0" smtClean="0"/>
              <a:t>Robot’s Turn</a:t>
            </a:r>
            <a:endParaRPr lang="en-US" sz="3600" b="0" dirty="0"/>
          </a:p>
        </p:txBody>
      </p:sp>
    </p:spTree>
  </p:cSld>
  <p:clrMapOvr>
    <a:masterClrMapping/>
  </p:clrMapOvr>
  <p:transition spd="slow" advTm="60000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B7B7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  <p:pic>
        <p:nvPicPr>
          <p:cNvPr id="95" name="Shape 9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239377" y="0"/>
            <a:ext cx="4665244" cy="5143500"/>
          </a:xfrm>
          <a:prstGeom prst="rect">
            <a:avLst/>
          </a:prstGeom>
        </p:spPr>
      </p:pic>
      <p:sp>
        <p:nvSpPr>
          <p:cNvPr id="5" name="Shape 28"/>
          <p:cNvSpPr txBox="1">
            <a:spLocks/>
          </p:cNvSpPr>
          <p:nvPr/>
        </p:nvSpPr>
        <p:spPr>
          <a:xfrm>
            <a:off x="6660232" y="1923678"/>
            <a:ext cx="2230016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indent="304800" algn="ctr"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3pPr>
            <a:lvl4pPr marL="0" indent="304800" algn="ctr"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4pPr>
            <a:lvl5pPr marL="0" indent="304800" algn="ctr"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5pPr>
            <a:lvl6pPr marL="0" indent="304800" algn="ctr"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6pPr>
            <a:lvl7pPr marL="0" indent="304800" algn="ctr"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7pPr>
            <a:lvl8pPr marL="0" indent="304800" algn="ctr"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8pPr>
            <a:lvl9pPr marL="0" indent="304800" algn="ctr"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9pPr>
          </a:lstStyle>
          <a:p>
            <a:r>
              <a:rPr lang="en-US" sz="3600" dirty="0" smtClean="0"/>
              <a:t>Your</a:t>
            </a:r>
          </a:p>
          <a:p>
            <a:r>
              <a:rPr lang="en-US" sz="3600" b="0" dirty="0" smtClean="0"/>
              <a:t>Turn</a:t>
            </a:r>
            <a:endParaRPr lang="en-US" sz="3600" b="0" dirty="0"/>
          </a:p>
        </p:txBody>
      </p:sp>
    </p:spTree>
    <p:extLst>
      <p:ext uri="{BB962C8B-B14F-4D97-AF65-F5344CB8AC3E}">
        <p14:creationId xmlns:p14="http://schemas.microsoft.com/office/powerpoint/2010/main" val="2743683702"/>
      </p:ext>
    </p:extLst>
  </p:cSld>
  <p:clrMapOvr>
    <a:masterClrMapping/>
  </p:clrMapOvr>
  <p:transition spd="slow" advTm="55000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Please wait for the robot to set up.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73429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Time’s up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The next artwork will appear shortly.</a:t>
            </a:r>
          </a:p>
        </p:txBody>
      </p:sp>
    </p:spTree>
  </p:cSld>
  <p:clrMapOvr>
    <a:masterClrMapping/>
  </p:clrMapOvr>
  <p:transition spd="slow" advTm="5000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B7B7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  <p:pic>
        <p:nvPicPr>
          <p:cNvPr id="108" name="Shape 10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945531" y="0"/>
            <a:ext cx="5252936" cy="5143500"/>
          </a:xfrm>
          <a:prstGeom prst="rect">
            <a:avLst/>
          </a:prstGeom>
        </p:spPr>
      </p:pic>
      <p:sp>
        <p:nvSpPr>
          <p:cNvPr id="5" name="Shape 28"/>
          <p:cNvSpPr txBox="1">
            <a:spLocks/>
          </p:cNvSpPr>
          <p:nvPr/>
        </p:nvSpPr>
        <p:spPr>
          <a:xfrm>
            <a:off x="6804248" y="1923677"/>
            <a:ext cx="2230016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indent="304800" algn="ctr"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3pPr>
            <a:lvl4pPr marL="0" indent="304800" algn="ctr"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4pPr>
            <a:lvl5pPr marL="0" indent="304800" algn="ctr"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5pPr>
            <a:lvl6pPr marL="0" indent="304800" algn="ctr"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6pPr>
            <a:lvl7pPr marL="0" indent="304800" algn="ctr"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7pPr>
            <a:lvl8pPr marL="0" indent="304800" algn="ctr"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8pPr>
            <a:lvl9pPr marL="0" indent="304800" algn="ctr"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9pPr>
          </a:lstStyle>
          <a:p>
            <a:r>
              <a:rPr lang="en-US" sz="3600" b="0" dirty="0" smtClean="0"/>
              <a:t>Robot’s Turn</a:t>
            </a:r>
            <a:endParaRPr lang="en-US" sz="3600" b="0" dirty="0"/>
          </a:p>
        </p:txBody>
      </p:sp>
    </p:spTree>
  </p:cSld>
  <p:clrMapOvr>
    <a:masterClrMapping/>
  </p:clrMapOvr>
  <p:transition spd="slow" advTm="60000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B7B7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  <p:pic>
        <p:nvPicPr>
          <p:cNvPr id="108" name="Shape 10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945531" y="0"/>
            <a:ext cx="5252936" cy="5143500"/>
          </a:xfrm>
          <a:prstGeom prst="rect">
            <a:avLst/>
          </a:prstGeom>
        </p:spPr>
      </p:pic>
      <p:sp>
        <p:nvSpPr>
          <p:cNvPr id="5" name="Shape 28"/>
          <p:cNvSpPr txBox="1">
            <a:spLocks/>
          </p:cNvSpPr>
          <p:nvPr/>
        </p:nvSpPr>
        <p:spPr>
          <a:xfrm>
            <a:off x="6804248" y="1923677"/>
            <a:ext cx="2230016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indent="304800" algn="ctr"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3pPr>
            <a:lvl4pPr marL="0" indent="304800" algn="ctr"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4pPr>
            <a:lvl5pPr marL="0" indent="304800" algn="ctr"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5pPr>
            <a:lvl6pPr marL="0" indent="304800" algn="ctr"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6pPr>
            <a:lvl7pPr marL="0" indent="304800" algn="ctr"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7pPr>
            <a:lvl8pPr marL="0" indent="304800" algn="ctr"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8pPr>
            <a:lvl9pPr marL="0" indent="304800" algn="ctr"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9pPr>
          </a:lstStyle>
          <a:p>
            <a:r>
              <a:rPr lang="en-US" sz="3600" dirty="0" smtClean="0"/>
              <a:t>Your</a:t>
            </a:r>
          </a:p>
          <a:p>
            <a:r>
              <a:rPr lang="en-US" sz="3600" b="0" dirty="0" smtClean="0"/>
              <a:t>Turn</a:t>
            </a:r>
            <a:endParaRPr lang="en-US" sz="3600" b="0" dirty="0"/>
          </a:p>
        </p:txBody>
      </p:sp>
    </p:spTree>
    <p:extLst>
      <p:ext uri="{BB962C8B-B14F-4D97-AF65-F5344CB8AC3E}">
        <p14:creationId xmlns:p14="http://schemas.microsoft.com/office/powerpoint/2010/main" val="2380864477"/>
      </p:ext>
    </p:extLst>
  </p:cSld>
  <p:clrMapOvr>
    <a:masterClrMapping/>
  </p:clrMapOvr>
  <p:transition spd="slow" advTm="55000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Time’s up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The next artwork will appear shortly.</a:t>
            </a:r>
          </a:p>
        </p:txBody>
      </p:sp>
    </p:spTree>
  </p:cSld>
  <p:clrMapOvr>
    <a:masterClrMapping/>
  </p:clrMapOvr>
  <p:transition spd="slow" advTm="5000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B7B7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  <p:pic>
        <p:nvPicPr>
          <p:cNvPr id="121" name="Shape 12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168033" y="37550"/>
            <a:ext cx="6807933" cy="5105950"/>
          </a:xfrm>
          <a:prstGeom prst="rect">
            <a:avLst/>
          </a:prstGeom>
        </p:spPr>
      </p:pic>
      <p:sp>
        <p:nvSpPr>
          <p:cNvPr id="5" name="Shape 28"/>
          <p:cNvSpPr txBox="1">
            <a:spLocks/>
          </p:cNvSpPr>
          <p:nvPr/>
        </p:nvSpPr>
        <p:spPr>
          <a:xfrm>
            <a:off x="6732240" y="1923678"/>
            <a:ext cx="2230016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indent="304800" algn="ctr"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3pPr>
            <a:lvl4pPr marL="0" indent="304800" algn="ctr"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4pPr>
            <a:lvl5pPr marL="0" indent="304800" algn="ctr"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5pPr>
            <a:lvl6pPr marL="0" indent="304800" algn="ctr"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6pPr>
            <a:lvl7pPr marL="0" indent="304800" algn="ctr"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7pPr>
            <a:lvl8pPr marL="0" indent="304800" algn="ctr"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8pPr>
            <a:lvl9pPr marL="0" indent="304800" algn="ctr"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9pPr>
          </a:lstStyle>
          <a:p>
            <a:r>
              <a:rPr lang="en-US" sz="3600" b="0" smtClean="0"/>
              <a:t>Robot’s Turn</a:t>
            </a:r>
            <a:endParaRPr lang="en-US" sz="3600" b="0" dirty="0"/>
          </a:p>
        </p:txBody>
      </p:sp>
    </p:spTree>
  </p:cSld>
  <p:clrMapOvr>
    <a:masterClrMapping/>
  </p:clrMapOvr>
  <p:transition spd="slow" advTm="60000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B7B7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  <p:pic>
        <p:nvPicPr>
          <p:cNvPr id="121" name="Shape 12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168033" y="37550"/>
            <a:ext cx="6807933" cy="5105950"/>
          </a:xfrm>
          <a:prstGeom prst="rect">
            <a:avLst/>
          </a:prstGeom>
        </p:spPr>
      </p:pic>
      <p:sp>
        <p:nvSpPr>
          <p:cNvPr id="5" name="Shape 28"/>
          <p:cNvSpPr txBox="1">
            <a:spLocks/>
          </p:cNvSpPr>
          <p:nvPr/>
        </p:nvSpPr>
        <p:spPr>
          <a:xfrm>
            <a:off x="6732240" y="1923678"/>
            <a:ext cx="2230016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indent="304800" algn="ctr"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3pPr>
            <a:lvl4pPr marL="0" indent="304800" algn="ctr"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4pPr>
            <a:lvl5pPr marL="0" indent="304800" algn="ctr"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5pPr>
            <a:lvl6pPr marL="0" indent="304800" algn="ctr"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6pPr>
            <a:lvl7pPr marL="0" indent="304800" algn="ctr"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7pPr>
            <a:lvl8pPr marL="0" indent="304800" algn="ctr"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8pPr>
            <a:lvl9pPr marL="0" indent="304800" algn="ctr"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9pPr>
          </a:lstStyle>
          <a:p>
            <a:r>
              <a:rPr lang="en-US" sz="3600" dirty="0" smtClean="0"/>
              <a:t>Your</a:t>
            </a:r>
          </a:p>
          <a:p>
            <a:r>
              <a:rPr lang="en-US" sz="3600" b="0" dirty="0" smtClean="0"/>
              <a:t>Turn</a:t>
            </a:r>
            <a:endParaRPr lang="en-US" sz="3600" b="0" dirty="0"/>
          </a:p>
        </p:txBody>
      </p:sp>
    </p:spTree>
    <p:extLst>
      <p:ext uri="{BB962C8B-B14F-4D97-AF65-F5344CB8AC3E}">
        <p14:creationId xmlns:p14="http://schemas.microsoft.com/office/powerpoint/2010/main" val="3397941143"/>
      </p:ext>
    </p:extLst>
  </p:cSld>
  <p:clrMapOvr>
    <a:masterClrMapping/>
  </p:clrMapOvr>
  <p:transition spd="slow" advTm="55000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767850" y="44309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All done!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subTitle" idx="1"/>
          </p:nvPr>
        </p:nvSpPr>
        <p:spPr>
          <a:xfrm>
            <a:off x="735025" y="1945878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The experimenter will now be notified </a:t>
            </a:r>
          </a:p>
          <a:p>
            <a:pPr lvl="0" rtl="0">
              <a:buNone/>
            </a:pPr>
            <a:r>
              <a:rPr lang="en"/>
              <a:t>and will come to get you shortly.</a:t>
            </a:r>
          </a:p>
          <a:p>
            <a:pPr lvl="0" rtl="0">
              <a:buNone/>
            </a:pPr>
            <a:r>
              <a:rPr lang="en"/>
              <a:t> </a:t>
            </a:r>
          </a:p>
          <a:p>
            <a:pPr>
              <a:buNone/>
            </a:pPr>
            <a:r>
              <a:rPr lang="en"/>
              <a:t>Thank you for your time.</a:t>
            </a:r>
          </a:p>
        </p:txBody>
      </p:sp>
    </p:spTree>
  </p:cSld>
  <p:clrMapOvr>
    <a:masterClrMapping/>
  </p:clrMapOvr>
  <p:transition spd="slow" advTm="600000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B7B7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ctrTitle"/>
          </p:nvPr>
        </p:nvSpPr>
        <p:spPr>
          <a:xfrm>
            <a:off x="6660232" y="1923678"/>
            <a:ext cx="2230016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600" b="0" dirty="0" err="1" smtClean="0"/>
              <a:t>Robot’sTurn</a:t>
            </a:r>
            <a:endParaRPr sz="3600" b="0" dirty="0"/>
          </a:p>
        </p:txBody>
      </p:sp>
      <p:sp>
        <p:nvSpPr>
          <p:cNvPr id="29" name="Shape 29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  <p:pic>
        <p:nvPicPr>
          <p:cNvPr id="30" name="Shape 3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603753" y="0"/>
            <a:ext cx="3936492" cy="5143500"/>
          </a:xfrm>
          <a:prstGeom prst="rect">
            <a:avLst/>
          </a:prstGeom>
        </p:spPr>
      </p:pic>
    </p:spTree>
  </p:cSld>
  <p:clrMapOvr>
    <a:masterClrMapping/>
  </p:clrMapOvr>
  <p:transition spd="slow" advTm="60000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B7B7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ctrTitle"/>
          </p:nvPr>
        </p:nvSpPr>
        <p:spPr>
          <a:xfrm>
            <a:off x="6660232" y="1923678"/>
            <a:ext cx="2230016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600" dirty="0" smtClean="0"/>
              <a:t>Your</a:t>
            </a:r>
            <a:br>
              <a:rPr lang="en-US" sz="3600" dirty="0" smtClean="0"/>
            </a:br>
            <a:r>
              <a:rPr lang="en-US" sz="3600" b="0" dirty="0" smtClean="0"/>
              <a:t>Turn</a:t>
            </a:r>
            <a:endParaRPr sz="3600" b="0" dirty="0"/>
          </a:p>
        </p:txBody>
      </p:sp>
      <p:sp>
        <p:nvSpPr>
          <p:cNvPr id="29" name="Shape 29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  <p:pic>
        <p:nvPicPr>
          <p:cNvPr id="30" name="Shape 3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603753" y="0"/>
            <a:ext cx="393649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691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55000"/>
    </mc:Choice>
    <mc:Fallback>
      <p:transition advTm="5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Time’s up</a:t>
            </a:r>
          </a:p>
        </p:txBody>
      </p:sp>
      <p:sp>
        <p:nvSpPr>
          <p:cNvPr id="36" name="Shape 36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The next artwork will appear shortly.</a:t>
            </a:r>
          </a:p>
        </p:txBody>
      </p:sp>
    </p:spTree>
  </p:cSld>
  <p:clrMapOvr>
    <a:masterClrMapping/>
  </p:clrMapOvr>
  <p:transition spd="slow" advTm="5000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B7B7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  <p:pic>
        <p:nvPicPr>
          <p:cNvPr id="43" name="Shape 4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438400" y="-204775"/>
            <a:ext cx="4109823" cy="5348274"/>
          </a:xfrm>
          <a:prstGeom prst="rect">
            <a:avLst/>
          </a:prstGeom>
        </p:spPr>
      </p:pic>
      <p:sp>
        <p:nvSpPr>
          <p:cNvPr id="5" name="Shape 28"/>
          <p:cNvSpPr txBox="1">
            <a:spLocks/>
          </p:cNvSpPr>
          <p:nvPr/>
        </p:nvSpPr>
        <p:spPr>
          <a:xfrm>
            <a:off x="6660232" y="2787774"/>
            <a:ext cx="2230016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indent="304800" algn="ctr"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3pPr>
            <a:lvl4pPr marL="0" indent="304800" algn="ctr"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4pPr>
            <a:lvl5pPr marL="0" indent="304800" algn="ctr"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5pPr>
            <a:lvl6pPr marL="0" indent="304800" algn="ctr"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6pPr>
            <a:lvl7pPr marL="0" indent="304800" algn="ctr"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7pPr>
            <a:lvl8pPr marL="0" indent="304800" algn="ctr"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8pPr>
            <a:lvl9pPr marL="0" indent="304800" algn="ctr"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9pPr>
          </a:lstStyle>
          <a:p>
            <a:endParaRPr lang="en-US" sz="3600" b="0" dirty="0"/>
          </a:p>
        </p:txBody>
      </p:sp>
      <p:sp>
        <p:nvSpPr>
          <p:cNvPr id="7" name="Shape 28"/>
          <p:cNvSpPr txBox="1">
            <a:spLocks/>
          </p:cNvSpPr>
          <p:nvPr/>
        </p:nvSpPr>
        <p:spPr>
          <a:xfrm>
            <a:off x="6660232" y="1923678"/>
            <a:ext cx="2230016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indent="304800" algn="ctr"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3pPr>
            <a:lvl4pPr marL="0" indent="304800" algn="ctr"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4pPr>
            <a:lvl5pPr marL="0" indent="304800" algn="ctr"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5pPr>
            <a:lvl6pPr marL="0" indent="304800" algn="ctr"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6pPr>
            <a:lvl7pPr marL="0" indent="304800" algn="ctr"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7pPr>
            <a:lvl8pPr marL="0" indent="304800" algn="ctr"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8pPr>
            <a:lvl9pPr marL="0" indent="304800" algn="ctr"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9pPr>
          </a:lstStyle>
          <a:p>
            <a:r>
              <a:rPr lang="en-US" sz="3600" b="0" smtClean="0"/>
              <a:t>Robot’s Turn</a:t>
            </a:r>
            <a:endParaRPr lang="en-US" sz="3600" b="0" dirty="0"/>
          </a:p>
        </p:txBody>
      </p:sp>
    </p:spTree>
  </p:cSld>
  <p:clrMapOvr>
    <a:masterClrMapping/>
  </p:clrMapOvr>
  <p:transition spd="slow" advTm="60000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B7B7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  <p:pic>
        <p:nvPicPr>
          <p:cNvPr id="43" name="Shape 4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438400" y="-204775"/>
            <a:ext cx="4109823" cy="5348274"/>
          </a:xfrm>
          <a:prstGeom prst="rect">
            <a:avLst/>
          </a:prstGeom>
        </p:spPr>
      </p:pic>
      <p:sp>
        <p:nvSpPr>
          <p:cNvPr id="5" name="Shape 28"/>
          <p:cNvSpPr txBox="1">
            <a:spLocks/>
          </p:cNvSpPr>
          <p:nvPr/>
        </p:nvSpPr>
        <p:spPr>
          <a:xfrm>
            <a:off x="6660232" y="2787774"/>
            <a:ext cx="2230016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indent="304800" algn="ctr"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3pPr>
            <a:lvl4pPr marL="0" indent="304800" algn="ctr"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4pPr>
            <a:lvl5pPr marL="0" indent="304800" algn="ctr"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5pPr>
            <a:lvl6pPr marL="0" indent="304800" algn="ctr"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6pPr>
            <a:lvl7pPr marL="0" indent="304800" algn="ctr"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7pPr>
            <a:lvl8pPr marL="0" indent="304800" algn="ctr"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8pPr>
            <a:lvl9pPr marL="0" indent="304800" algn="ctr"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9pPr>
          </a:lstStyle>
          <a:p>
            <a:endParaRPr lang="en-US" sz="3600" b="0" dirty="0"/>
          </a:p>
        </p:txBody>
      </p:sp>
      <p:sp>
        <p:nvSpPr>
          <p:cNvPr id="7" name="Shape 28"/>
          <p:cNvSpPr txBox="1">
            <a:spLocks/>
          </p:cNvSpPr>
          <p:nvPr/>
        </p:nvSpPr>
        <p:spPr>
          <a:xfrm>
            <a:off x="6660232" y="1923678"/>
            <a:ext cx="2230016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indent="304800" algn="ctr"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3pPr>
            <a:lvl4pPr marL="0" indent="304800" algn="ctr"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4pPr>
            <a:lvl5pPr marL="0" indent="304800" algn="ctr"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5pPr>
            <a:lvl6pPr marL="0" indent="304800" algn="ctr"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6pPr>
            <a:lvl7pPr marL="0" indent="304800" algn="ctr"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7pPr>
            <a:lvl8pPr marL="0" indent="304800" algn="ctr"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8pPr>
            <a:lvl9pPr marL="0" indent="304800" algn="ctr"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9pPr>
          </a:lstStyle>
          <a:p>
            <a:r>
              <a:rPr lang="en-US" sz="3600" dirty="0" smtClean="0"/>
              <a:t>Your</a:t>
            </a:r>
          </a:p>
          <a:p>
            <a:r>
              <a:rPr lang="en-US" sz="3600" b="0" dirty="0" smtClean="0"/>
              <a:t>Turn</a:t>
            </a:r>
            <a:endParaRPr lang="en-US" sz="3600" b="0" dirty="0"/>
          </a:p>
        </p:txBody>
      </p:sp>
    </p:spTree>
    <p:extLst>
      <p:ext uri="{BB962C8B-B14F-4D97-AF65-F5344CB8AC3E}">
        <p14:creationId xmlns:p14="http://schemas.microsoft.com/office/powerpoint/2010/main" val="3183247385"/>
      </p:ext>
    </p:extLst>
  </p:cSld>
  <p:clrMapOvr>
    <a:masterClrMapping/>
  </p:clrMapOvr>
  <p:transition spd="slow" advTm="55000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Time’s up</a:t>
            </a:r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The next artwork will appear shortly.</a:t>
            </a:r>
          </a:p>
        </p:txBody>
      </p:sp>
    </p:spTree>
  </p:cSld>
  <p:clrMapOvr>
    <a:masterClrMapping/>
  </p:clrMapOvr>
  <p:transition spd="slow" advTm="5000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B7B7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  <p:pic>
        <p:nvPicPr>
          <p:cNvPr id="56" name="Shape 5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637234" y="0"/>
            <a:ext cx="3869531" cy="5143500"/>
          </a:xfrm>
          <a:prstGeom prst="rect">
            <a:avLst/>
          </a:prstGeom>
        </p:spPr>
      </p:pic>
      <p:sp>
        <p:nvSpPr>
          <p:cNvPr id="5" name="Shape 28"/>
          <p:cNvSpPr txBox="1">
            <a:spLocks/>
          </p:cNvSpPr>
          <p:nvPr/>
        </p:nvSpPr>
        <p:spPr>
          <a:xfrm>
            <a:off x="6660232" y="1923678"/>
            <a:ext cx="2230016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indent="304800" algn="ctr"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3pPr>
            <a:lvl4pPr marL="0" indent="304800" algn="ctr"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4pPr>
            <a:lvl5pPr marL="0" indent="304800" algn="ctr"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5pPr>
            <a:lvl6pPr marL="0" indent="304800" algn="ctr"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6pPr>
            <a:lvl7pPr marL="0" indent="304800" algn="ctr"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7pPr>
            <a:lvl8pPr marL="0" indent="304800" algn="ctr"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8pPr>
            <a:lvl9pPr marL="0" indent="304800" algn="ctr">
              <a:buClr>
                <a:schemeClr val="dk1"/>
              </a:buClr>
              <a:buSzPct val="100000"/>
              <a:buNone/>
              <a:defRPr sz="4800" b="1">
                <a:solidFill>
                  <a:schemeClr val="dk1"/>
                </a:solidFill>
              </a:defRPr>
            </a:lvl9pPr>
          </a:lstStyle>
          <a:p>
            <a:r>
              <a:rPr lang="en-US" sz="3600" b="0" dirty="0" smtClean="0"/>
              <a:t>Robot’s Turn</a:t>
            </a:r>
            <a:endParaRPr lang="en-US" sz="3600" b="0" dirty="0"/>
          </a:p>
        </p:txBody>
      </p:sp>
    </p:spTree>
  </p:cSld>
  <p:clrMapOvr>
    <a:masterClrMapping/>
  </p:clrMapOvr>
  <p:transition spd="slow" advTm="55000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233</Words>
  <Application>Microsoft Office PowerPoint</Application>
  <PresentationFormat>On-screen Show (16:9)</PresentationFormat>
  <Paragraphs>45</Paragraphs>
  <Slides>26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simple-light</vt:lpstr>
      <vt:lpstr>PowerPoint Presentation</vt:lpstr>
      <vt:lpstr>PowerPoint Presentation</vt:lpstr>
      <vt:lpstr>Robot’sTurn</vt:lpstr>
      <vt:lpstr>Your Turn</vt:lpstr>
      <vt:lpstr>Time’s up</vt:lpstr>
      <vt:lpstr>PowerPoint Presentation</vt:lpstr>
      <vt:lpstr>PowerPoint Presentation</vt:lpstr>
      <vt:lpstr>Time’s up</vt:lpstr>
      <vt:lpstr>PowerPoint Presentation</vt:lpstr>
      <vt:lpstr>PowerPoint Presentation</vt:lpstr>
      <vt:lpstr>Time’s up</vt:lpstr>
      <vt:lpstr>PowerPoint Presentation</vt:lpstr>
      <vt:lpstr>PowerPoint Presentation</vt:lpstr>
      <vt:lpstr>Time’s up</vt:lpstr>
      <vt:lpstr>PowerPoint Presentation</vt:lpstr>
      <vt:lpstr>PowerPoint Presentation</vt:lpstr>
      <vt:lpstr>Time’s up</vt:lpstr>
      <vt:lpstr>PowerPoint Presentation</vt:lpstr>
      <vt:lpstr>PowerPoint Presentation</vt:lpstr>
      <vt:lpstr>Time’s up</vt:lpstr>
      <vt:lpstr>PowerPoint Presentation</vt:lpstr>
      <vt:lpstr>PowerPoint Presentation</vt:lpstr>
      <vt:lpstr>Time’s up</vt:lpstr>
      <vt:lpstr>PowerPoint Presentation</vt:lpstr>
      <vt:lpstr>PowerPoint Presentation</vt:lpstr>
      <vt:lpstr>All done!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Yang, Jie Jessica</dc:creator>
  <cp:lastModifiedBy>Jessica Yang</cp:lastModifiedBy>
  <cp:revision>7</cp:revision>
  <dcterms:modified xsi:type="dcterms:W3CDTF">2014-04-08T03:36:30Z</dcterms:modified>
</cp:coreProperties>
</file>