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1EF9-BB42-4730-A5B4-4198464E0ABA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465D-5055-4BC6-8198-B02981652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31242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297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Search Bar</a:t>
            </a:r>
            <a:br>
              <a:rPr lang="en-US" sz="1600" dirty="0" smtClean="0"/>
            </a:br>
            <a:r>
              <a:rPr lang="en-US" sz="1600" dirty="0" smtClean="0"/>
              <a:t>Form Input</a:t>
            </a:r>
            <a:br>
              <a:rPr lang="en-US" sz="1600" dirty="0" smtClean="0"/>
            </a:br>
            <a:r>
              <a:rPr lang="en-US" sz="1600" dirty="0" smtClean="0"/>
              <a:t>Search Button [Event Listener]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2971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Search Button Sends API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Search Button Saves search Criteria to Local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Past Cities are Populated to this ‘search history’ box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Button of past searches are clickable to bring back the history field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API search for this button click of stored details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Max at 7-ish [fill to button]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Clear storage?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Need Event Listener on these buttons [target]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429000" y="990600"/>
            <a:ext cx="556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Current City Details of current date/time: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Store current date/time [</a:t>
            </a:r>
            <a:r>
              <a:rPr lang="en-US" dirty="0" err="1" smtClean="0"/>
              <a:t>dayjs</a:t>
            </a:r>
            <a:r>
              <a:rPr lang="en-US" dirty="0" smtClean="0"/>
              <a:t>?]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Send date/time along with city to retrieve details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Store returned data from API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Call that data into certain points (Temp, Wind, Humidity, UV index [minimum as per screenshot]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 sort of indicator and/or additional message depending on what we can get from the API [if we have time]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3581400"/>
            <a:ext cx="5562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 – Day forecast of current city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Need to show next ‘days’ [current </a:t>
            </a:r>
            <a:r>
              <a:rPr lang="en-US" dirty="0" err="1" smtClean="0"/>
              <a:t>dayjs</a:t>
            </a:r>
            <a:r>
              <a:rPr lang="en-US" dirty="0" smtClean="0"/>
              <a:t> + #]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Image of the forecast [sunny, cloudy, rainy]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Humidity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**Need to STORE information so API call DOES NOT happen more than 1 per 10 minutes </a:t>
            </a:r>
            <a:r>
              <a:rPr lang="en-US" smtClean="0"/>
              <a:t>per LOCATION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 Brown</dc:creator>
  <cp:lastModifiedBy>Nic Brown</cp:lastModifiedBy>
  <cp:revision>4</cp:revision>
  <dcterms:created xsi:type="dcterms:W3CDTF">2021-04-12T22:50:34Z</dcterms:created>
  <dcterms:modified xsi:type="dcterms:W3CDTF">2021-04-13T00:51:50Z</dcterms:modified>
</cp:coreProperties>
</file>