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B975954-2895-4030-8B74-FFFAACC2BFA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3BDD49-8EE3-4361-A735-79235611FE84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82247E-5284-45B3-A4F9-A50C6C5D4CF6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CF4487-889F-4ACF-897D-84E17128E7D3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96FBD1-A676-426E-8250-884AD86165EF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747AAA-FC6C-4E75-B15B-DF284E4D38C4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0919A6-B373-4936-975D-70F5C006CB82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BD103D-BF7B-45FF-825B-0D911C17358E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C5A851-C698-4E20-8303-A7926C7FC0DC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4A8272-3EEA-49D9-9C71-8BC03ED09A3C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E23A79-E42E-48A1-9CF6-A3F2A1C6B228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59B91D-8090-4FBA-9EEE-6B7E080C8A6A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44C3B8-5139-4A8A-AFAC-72B21C49C8FC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A006D2-FB88-481A-8963-2AA4DA0C781B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3657600" y="2962440"/>
            <a:ext cx="4676760" cy="2981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4114800" y="2743200"/>
            <a:ext cx="3897720" cy="350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3657600" y="3200400"/>
            <a:ext cx="4772160" cy="274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LibreOffice/24.8.4.2$Windows_X86_64 LibreOffice_project/bb3cfa12c7b1bf994ecc5649a80400d06cd71002</Application>
  <AppVersion>15.0000</AppVersion>
  <Words>0</Words>
  <Paragraphs>0</Paragraphs>
  <Company>Created by Marp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2024-12-29T18:32:50Z</dcterms:created>
  <dc:creator>Created by Marp</dc:creator>
  <dc:description/>
  <dc:language>en-US</dc:language>
  <cp:lastModifiedBy/>
  <dcterms:modified xsi:type="dcterms:W3CDTF">2024-12-30T00:13:43Z</dcterms:modified>
  <cp:revision>2</cp:revision>
  <dc:subject>PptxGenJS Presentation</dc:subject>
  <dc:title>Introduction to Energy Meters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