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0704-ED2D-A54A-9A38-5967A55E482E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70A-0F60-AD4A-B459-25CDE46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8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0704-ED2D-A54A-9A38-5967A55E482E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70A-0F60-AD4A-B459-25CDE46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0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0704-ED2D-A54A-9A38-5967A55E482E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70A-0F60-AD4A-B459-25CDE46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3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0704-ED2D-A54A-9A38-5967A55E482E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70A-0F60-AD4A-B459-25CDE46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0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0704-ED2D-A54A-9A38-5967A55E482E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70A-0F60-AD4A-B459-25CDE46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0704-ED2D-A54A-9A38-5967A55E482E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70A-0F60-AD4A-B459-25CDE46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6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0704-ED2D-A54A-9A38-5967A55E482E}" type="datetimeFigureOut">
              <a:rPr lang="en-US" smtClean="0"/>
              <a:t>6/24/14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70A-0F60-AD4A-B459-25CDE46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0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0704-ED2D-A54A-9A38-5967A55E482E}" type="datetimeFigureOut">
              <a:rPr lang="en-US" smtClean="0"/>
              <a:t>6/24/14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70A-0F60-AD4A-B459-25CDE46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0704-ED2D-A54A-9A38-5967A55E482E}" type="datetimeFigureOut">
              <a:rPr lang="en-US" smtClean="0"/>
              <a:t>6/24/14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70A-0F60-AD4A-B459-25CDE46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0704-ED2D-A54A-9A38-5967A55E482E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70A-0F60-AD4A-B459-25CDE46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5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0704-ED2D-A54A-9A38-5967A55E482E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70A-0F60-AD4A-B459-25CDE46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80704-ED2D-A54A-9A38-5967A55E482E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A70A-0F60-AD4A-B459-25CDE46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6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2072939" y="948974"/>
            <a:ext cx="6759005" cy="43798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46642" y="992772"/>
            <a:ext cx="0" cy="744562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47936" y="992772"/>
            <a:ext cx="0" cy="74456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3271" y="992772"/>
            <a:ext cx="0" cy="744562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36156" y="992772"/>
            <a:ext cx="0" cy="744562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2690" y="540186"/>
            <a:ext cx="1635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Exercise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47936" y="1270160"/>
            <a:ext cx="2705335" cy="1460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8654" y="1392869"/>
            <a:ext cx="1635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Stage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9820" y="1222609"/>
            <a:ext cx="1635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Author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48454" y="868404"/>
            <a:ext cx="437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{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961803" y="2085101"/>
            <a:ext cx="0" cy="74456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48454" y="1952833"/>
            <a:ext cx="437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{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9820" y="2288980"/>
            <a:ext cx="1635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Reviewer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961803" y="3163571"/>
            <a:ext cx="0" cy="74456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48454" y="2967664"/>
            <a:ext cx="437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{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9820" y="3303811"/>
            <a:ext cx="1635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Respondent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2842" y="1746834"/>
            <a:ext cx="181018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Submission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56709" y="2829663"/>
            <a:ext cx="181018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Review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56709" y="3910670"/>
            <a:ext cx="181018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Meta-Review</a:t>
            </a:r>
          </a:p>
        </p:txBody>
      </p:sp>
      <p:cxnSp>
        <p:nvCxnSpPr>
          <p:cNvPr id="44" name="Straight Connector 43"/>
          <p:cNvCxnSpPr>
            <a:stCxn id="41" idx="2"/>
          </p:cNvCxnSpPr>
          <p:nvPr/>
        </p:nvCxnSpPr>
        <p:spPr>
          <a:xfrm>
            <a:off x="3947936" y="2085388"/>
            <a:ext cx="1376058" cy="69844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9484" y="2816114"/>
            <a:ext cx="60902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…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3973249" y="3169895"/>
            <a:ext cx="1376058" cy="69844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44797" y="3900621"/>
            <a:ext cx="60902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419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600" dirty="0" smtClean="0">
            <a:latin typeface="Times New Roman"/>
            <a:cs typeface="Times New Roman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Krishnamurthi</dc:creator>
  <cp:lastModifiedBy>Shriram Krishnamurthi</cp:lastModifiedBy>
  <cp:revision>7</cp:revision>
  <dcterms:created xsi:type="dcterms:W3CDTF">2014-06-24T07:58:03Z</dcterms:created>
  <dcterms:modified xsi:type="dcterms:W3CDTF">2014-06-24T09:25:03Z</dcterms:modified>
</cp:coreProperties>
</file>